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702" r:id="rId3"/>
  </p:sldMasterIdLst>
  <p:notesMasterIdLst>
    <p:notesMasterId r:id="rId18"/>
  </p:notesMasterIdLst>
  <p:sldIdLst>
    <p:sldId id="263" r:id="rId4"/>
    <p:sldId id="276" r:id="rId5"/>
    <p:sldId id="282" r:id="rId6"/>
    <p:sldId id="283" r:id="rId7"/>
    <p:sldId id="279" r:id="rId8"/>
    <p:sldId id="280" r:id="rId9"/>
    <p:sldId id="284" r:id="rId10"/>
    <p:sldId id="281" r:id="rId11"/>
    <p:sldId id="273" r:id="rId12"/>
    <p:sldId id="278" r:id="rId13"/>
    <p:sldId id="288" r:id="rId14"/>
    <p:sldId id="289" r:id="rId15"/>
    <p:sldId id="290" r:id="rId16"/>
    <p:sldId id="291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02B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4660"/>
  </p:normalViewPr>
  <p:slideViewPr>
    <p:cSldViewPr>
      <p:cViewPr varScale="1">
        <p:scale>
          <a:sx n="81" d="100"/>
          <a:sy n="81" d="100"/>
        </p:scale>
        <p:origin x="181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460BBC-E3D0-45E5-800C-8715DC68393F}" type="doc">
      <dgm:prSet loTypeId="urn:microsoft.com/office/officeart/2005/8/layout/bProcess4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FF8DCE54-C5C7-4AB9-AD32-FBF54C5C9991}">
      <dgm:prSet phldrT="[Texte]"/>
      <dgm:spPr/>
      <dgm:t>
        <a:bodyPr/>
        <a:lstStyle/>
        <a:p>
          <a:r>
            <a:rPr lang="fr-FR" b="1" dirty="0">
              <a:solidFill>
                <a:schemeClr val="bg1"/>
              </a:solidFill>
            </a:rPr>
            <a:t>S5-A </a:t>
          </a:r>
        </a:p>
        <a:p>
          <a:r>
            <a:rPr lang="fr-FR" b="1" dirty="0">
              <a:solidFill>
                <a:schemeClr val="bg1"/>
              </a:solidFill>
            </a:rPr>
            <a:t>Professional Networking</a:t>
          </a:r>
        </a:p>
      </dgm:t>
    </dgm:pt>
    <dgm:pt modelId="{5572F456-C4EA-4E26-B40E-FD6156EB2539}" type="parTrans" cxnId="{C7453D8F-C970-4E15-A7A9-D6305EEE0973}">
      <dgm:prSet/>
      <dgm:spPr/>
      <dgm:t>
        <a:bodyPr/>
        <a:lstStyle/>
        <a:p>
          <a:endParaRPr lang="fr-FR"/>
        </a:p>
      </dgm:t>
    </dgm:pt>
    <dgm:pt modelId="{31E8DB96-8F9E-4554-AEB9-3AC164C11B7E}" type="sibTrans" cxnId="{C7453D8F-C970-4E15-A7A9-D6305EEE0973}">
      <dgm:prSet/>
      <dgm:spPr/>
      <dgm:t>
        <a:bodyPr/>
        <a:lstStyle/>
        <a:p>
          <a:endParaRPr lang="fr-FR"/>
        </a:p>
      </dgm:t>
    </dgm:pt>
    <dgm:pt modelId="{BA24E290-D304-47AE-949C-1E06286457CC}">
      <dgm:prSet phldrT="[Texte]"/>
      <dgm:spPr/>
      <dgm:t>
        <a:bodyPr/>
        <a:lstStyle/>
        <a:p>
          <a:r>
            <a:rPr lang="fr-FR" b="1" dirty="0">
              <a:solidFill>
                <a:schemeClr val="accent5"/>
              </a:solidFill>
            </a:rPr>
            <a:t>S5-B </a:t>
          </a:r>
        </a:p>
        <a:p>
          <a:r>
            <a:rPr lang="fr-FR" b="1" dirty="0" err="1">
              <a:solidFill>
                <a:schemeClr val="accent5"/>
              </a:solidFill>
            </a:rPr>
            <a:t>Sustainable</a:t>
          </a:r>
          <a:r>
            <a:rPr lang="fr-FR" b="1" dirty="0">
              <a:solidFill>
                <a:schemeClr val="accent5"/>
              </a:solidFill>
            </a:rPr>
            <a:t> </a:t>
          </a:r>
          <a:r>
            <a:rPr lang="fr-FR" b="1" dirty="0" err="1">
              <a:solidFill>
                <a:schemeClr val="accent5"/>
              </a:solidFill>
            </a:rPr>
            <a:t>Development</a:t>
          </a:r>
          <a:r>
            <a:rPr lang="fr-FR" b="1" dirty="0">
              <a:solidFill>
                <a:schemeClr val="accent5"/>
              </a:solidFill>
            </a:rPr>
            <a:t> &amp; Civic Engagement       </a:t>
          </a:r>
        </a:p>
      </dgm:t>
    </dgm:pt>
    <dgm:pt modelId="{9AFA7CBD-BEB7-4721-AC95-E3A01B096A23}" type="parTrans" cxnId="{ABCFCA61-AB13-4BC4-8B43-5716EBC7B16E}">
      <dgm:prSet/>
      <dgm:spPr/>
      <dgm:t>
        <a:bodyPr/>
        <a:lstStyle/>
        <a:p>
          <a:endParaRPr lang="fr-FR"/>
        </a:p>
      </dgm:t>
    </dgm:pt>
    <dgm:pt modelId="{01A97737-C319-402C-9AB5-345391488ACB}" type="sibTrans" cxnId="{ABCFCA61-AB13-4BC4-8B43-5716EBC7B16E}">
      <dgm:prSet/>
      <dgm:spPr/>
      <dgm:t>
        <a:bodyPr/>
        <a:lstStyle/>
        <a:p>
          <a:endParaRPr lang="fr-FR"/>
        </a:p>
      </dgm:t>
    </dgm:pt>
    <dgm:pt modelId="{FE38ACBE-F73E-4178-A033-2231AD5E1045}">
      <dgm:prSet phldrT="[Texte]"/>
      <dgm:spPr/>
      <dgm:t>
        <a:bodyPr/>
        <a:lstStyle/>
        <a:p>
          <a:endParaRPr lang="fr-FR" b="1" dirty="0">
            <a:solidFill>
              <a:schemeClr val="bg1"/>
            </a:solidFill>
          </a:endParaRPr>
        </a:p>
      </dgm:t>
    </dgm:pt>
    <dgm:pt modelId="{FACCC402-51BE-4CD3-9D74-A87A6283D32E}" type="parTrans" cxnId="{6A82B211-5C95-47A2-9C94-6E59375A975B}">
      <dgm:prSet/>
      <dgm:spPr/>
      <dgm:t>
        <a:bodyPr/>
        <a:lstStyle/>
        <a:p>
          <a:endParaRPr lang="fr-FR"/>
        </a:p>
      </dgm:t>
    </dgm:pt>
    <dgm:pt modelId="{CEA70C47-1572-4709-9E19-E199015A0B61}" type="sibTrans" cxnId="{6A82B211-5C95-47A2-9C94-6E59375A975B}">
      <dgm:prSet/>
      <dgm:spPr/>
      <dgm:t>
        <a:bodyPr/>
        <a:lstStyle/>
        <a:p>
          <a:endParaRPr lang="fr-FR"/>
        </a:p>
      </dgm:t>
    </dgm:pt>
    <dgm:pt modelId="{6FE98EC7-E6D0-4BB1-B2E2-F7A7DCC6540B}">
      <dgm:prSet phldrT="[Texte]"/>
      <dgm:spPr/>
      <dgm:t>
        <a:bodyPr/>
        <a:lstStyle/>
        <a:p>
          <a:endParaRPr lang="fr-FR" b="1" dirty="0"/>
        </a:p>
      </dgm:t>
    </dgm:pt>
    <dgm:pt modelId="{108874EE-814E-4912-B973-BB3798670BB6}" type="parTrans" cxnId="{62DF777E-6D03-4E5B-A8AE-936AD666F2AA}">
      <dgm:prSet/>
      <dgm:spPr/>
      <dgm:t>
        <a:bodyPr/>
        <a:lstStyle/>
        <a:p>
          <a:endParaRPr lang="fr-FR"/>
        </a:p>
      </dgm:t>
    </dgm:pt>
    <dgm:pt modelId="{94DD345E-1E7B-40AB-9776-5D12C59FAFA1}" type="sibTrans" cxnId="{62DF777E-6D03-4E5B-A8AE-936AD666F2AA}">
      <dgm:prSet/>
      <dgm:spPr/>
      <dgm:t>
        <a:bodyPr/>
        <a:lstStyle/>
        <a:p>
          <a:endParaRPr lang="fr-FR"/>
        </a:p>
      </dgm:t>
    </dgm:pt>
    <dgm:pt modelId="{136B28B4-872D-4706-B8C4-6097DC1B49DA}">
      <dgm:prSet phldrT="[Texte]"/>
      <dgm:spPr/>
      <dgm:t>
        <a:bodyPr/>
        <a:lstStyle/>
        <a:p>
          <a:endParaRPr lang="fr-FR" b="1" dirty="0">
            <a:solidFill>
              <a:schemeClr val="bg1"/>
            </a:solidFill>
          </a:endParaRPr>
        </a:p>
      </dgm:t>
    </dgm:pt>
    <dgm:pt modelId="{03BF8E4C-81C6-4E39-8E9E-D7B20C293504}" type="parTrans" cxnId="{41AFDFDA-084C-4098-B09B-1927D8023691}">
      <dgm:prSet/>
      <dgm:spPr/>
      <dgm:t>
        <a:bodyPr/>
        <a:lstStyle/>
        <a:p>
          <a:endParaRPr lang="fr-FR"/>
        </a:p>
      </dgm:t>
    </dgm:pt>
    <dgm:pt modelId="{55BF6C25-5AAB-48E1-8F0C-D55B4ADC49E2}" type="sibTrans" cxnId="{41AFDFDA-084C-4098-B09B-1927D8023691}">
      <dgm:prSet/>
      <dgm:spPr/>
      <dgm:t>
        <a:bodyPr/>
        <a:lstStyle/>
        <a:p>
          <a:endParaRPr lang="fr-FR"/>
        </a:p>
      </dgm:t>
    </dgm:pt>
    <dgm:pt modelId="{6F7C1B81-21A8-40CB-A5E3-84AFD1BCF80C}">
      <dgm:prSet phldrT="[Texte]"/>
      <dgm:spPr/>
      <dgm:t>
        <a:bodyPr/>
        <a:lstStyle/>
        <a:p>
          <a:endParaRPr lang="fr-FR" b="1" dirty="0">
            <a:solidFill>
              <a:schemeClr val="bg1"/>
            </a:solidFill>
          </a:endParaRPr>
        </a:p>
      </dgm:t>
    </dgm:pt>
    <dgm:pt modelId="{0D8CD72C-7855-4502-B36B-DEFEAD5D036B}" type="parTrans" cxnId="{8691EF84-7D20-4FDC-B100-6616EA4CFE1B}">
      <dgm:prSet/>
      <dgm:spPr/>
      <dgm:t>
        <a:bodyPr/>
        <a:lstStyle/>
        <a:p>
          <a:endParaRPr lang="fr-FR"/>
        </a:p>
      </dgm:t>
    </dgm:pt>
    <dgm:pt modelId="{A46348B9-F1CB-416E-9DDF-E62A32384284}" type="sibTrans" cxnId="{8691EF84-7D20-4FDC-B100-6616EA4CFE1B}">
      <dgm:prSet/>
      <dgm:spPr/>
      <dgm:t>
        <a:bodyPr/>
        <a:lstStyle/>
        <a:p>
          <a:endParaRPr lang="fr-FR"/>
        </a:p>
      </dgm:t>
    </dgm:pt>
    <dgm:pt modelId="{3E58A0CE-8550-4EDC-B9A2-282783171202}">
      <dgm:prSet phldrT="[Texte]"/>
      <dgm:spPr/>
      <dgm:t>
        <a:bodyPr/>
        <a:lstStyle/>
        <a:p>
          <a:endParaRPr lang="fr-FR" b="1" dirty="0">
            <a:solidFill>
              <a:schemeClr val="bg1"/>
            </a:solidFill>
          </a:endParaRPr>
        </a:p>
      </dgm:t>
    </dgm:pt>
    <dgm:pt modelId="{D92BC061-2A0E-4ACE-88BC-870A38B04912}" type="parTrans" cxnId="{695B25FD-A727-4225-8C6A-A8B62F008234}">
      <dgm:prSet/>
      <dgm:spPr/>
      <dgm:t>
        <a:bodyPr/>
        <a:lstStyle/>
        <a:p>
          <a:endParaRPr lang="fr-FR"/>
        </a:p>
      </dgm:t>
    </dgm:pt>
    <dgm:pt modelId="{60DC4523-B466-449F-8100-89243CA7CA44}" type="sibTrans" cxnId="{695B25FD-A727-4225-8C6A-A8B62F008234}">
      <dgm:prSet/>
      <dgm:spPr/>
      <dgm:t>
        <a:bodyPr/>
        <a:lstStyle/>
        <a:p>
          <a:endParaRPr lang="fr-FR"/>
        </a:p>
      </dgm:t>
    </dgm:pt>
    <dgm:pt modelId="{125AFE1F-A4E5-45DE-8926-27AF769DE17C}">
      <dgm:prSet phldrT="[Texte]"/>
      <dgm:spPr/>
      <dgm:t>
        <a:bodyPr/>
        <a:lstStyle/>
        <a:p>
          <a:endParaRPr lang="fr-FR" b="1" dirty="0"/>
        </a:p>
      </dgm:t>
    </dgm:pt>
    <dgm:pt modelId="{74BE288B-E0C4-40B8-92AC-4D12787415B2}" type="parTrans" cxnId="{42D15A69-7F69-4C0B-9C30-7723119ADF3C}">
      <dgm:prSet/>
      <dgm:spPr/>
      <dgm:t>
        <a:bodyPr/>
        <a:lstStyle/>
        <a:p>
          <a:endParaRPr lang="fr-FR"/>
        </a:p>
      </dgm:t>
    </dgm:pt>
    <dgm:pt modelId="{41C485A9-CCBA-45B2-820D-2B298A610DA0}" type="sibTrans" cxnId="{42D15A69-7F69-4C0B-9C30-7723119ADF3C}">
      <dgm:prSet/>
      <dgm:spPr/>
      <dgm:t>
        <a:bodyPr/>
        <a:lstStyle/>
        <a:p>
          <a:endParaRPr lang="fr-FR"/>
        </a:p>
      </dgm:t>
    </dgm:pt>
    <dgm:pt modelId="{5B7F129D-4077-4DBA-95B0-5843C3765E03}">
      <dgm:prSet/>
      <dgm:spPr/>
      <dgm:t>
        <a:bodyPr/>
        <a:lstStyle/>
        <a:p>
          <a:endParaRPr lang="fr-FR" b="1" dirty="0">
            <a:solidFill>
              <a:schemeClr val="bg1"/>
            </a:solidFill>
          </a:endParaRPr>
        </a:p>
      </dgm:t>
    </dgm:pt>
    <dgm:pt modelId="{4B38538E-93FF-45CC-9CD9-4A5716EE1795}" type="parTrans" cxnId="{BF3ACBF9-F5AE-4967-90DE-4AF95376A850}">
      <dgm:prSet/>
      <dgm:spPr/>
      <dgm:t>
        <a:bodyPr/>
        <a:lstStyle/>
        <a:p>
          <a:endParaRPr lang="fr-FR"/>
        </a:p>
      </dgm:t>
    </dgm:pt>
    <dgm:pt modelId="{5B2C3463-0DA3-41E1-8FC7-EFBE8CCE4D55}" type="sibTrans" cxnId="{BF3ACBF9-F5AE-4967-90DE-4AF95376A850}">
      <dgm:prSet/>
      <dgm:spPr/>
      <dgm:t>
        <a:bodyPr/>
        <a:lstStyle/>
        <a:p>
          <a:endParaRPr lang="fr-FR"/>
        </a:p>
      </dgm:t>
    </dgm:pt>
    <dgm:pt modelId="{E57C18E4-8D78-4D1F-9C9F-B21E29540DC5}">
      <dgm:prSet phldrT="[Texte]"/>
      <dgm:spPr/>
      <dgm:t>
        <a:bodyPr/>
        <a:lstStyle/>
        <a:p>
          <a:r>
            <a:rPr lang="fr-FR" b="1" dirty="0"/>
            <a:t>Civic Engagement Validation </a:t>
          </a:r>
          <a:r>
            <a:rPr lang="fr-FR" b="1" dirty="0" err="1"/>
            <a:t>January</a:t>
          </a:r>
          <a:endParaRPr lang="fr-FR" b="1" dirty="0"/>
        </a:p>
        <a:p>
          <a:r>
            <a:rPr lang="fr-FR" b="1" dirty="0"/>
            <a:t>U7 UNESCO SDG Poster Session</a:t>
          </a:r>
        </a:p>
      </dgm:t>
    </dgm:pt>
    <dgm:pt modelId="{C69AC443-BA1C-4293-82F8-E82A9E1168BC}" type="sibTrans" cxnId="{D2ED9BC8-04D7-4E36-9D32-107BB68AC45F}">
      <dgm:prSet/>
      <dgm:spPr/>
      <dgm:t>
        <a:bodyPr/>
        <a:lstStyle/>
        <a:p>
          <a:endParaRPr lang="fr-FR"/>
        </a:p>
      </dgm:t>
    </dgm:pt>
    <dgm:pt modelId="{E853D459-CAA7-4338-8B10-F203736CEBF0}" type="parTrans" cxnId="{D2ED9BC8-04D7-4E36-9D32-107BB68AC45F}">
      <dgm:prSet/>
      <dgm:spPr/>
      <dgm:t>
        <a:bodyPr/>
        <a:lstStyle/>
        <a:p>
          <a:endParaRPr lang="fr-FR"/>
        </a:p>
      </dgm:t>
    </dgm:pt>
    <dgm:pt modelId="{A43ADCF5-2785-449C-973B-B59F2D5BE2CE}" type="pres">
      <dgm:prSet presAssocID="{0A460BBC-E3D0-45E5-800C-8715DC68393F}" presName="Name0" presStyleCnt="0">
        <dgm:presLayoutVars>
          <dgm:dir/>
          <dgm:resizeHandles/>
        </dgm:presLayoutVars>
      </dgm:prSet>
      <dgm:spPr/>
    </dgm:pt>
    <dgm:pt modelId="{ECF8AAA3-67AB-49B5-82A4-A5FE04FCB98B}" type="pres">
      <dgm:prSet presAssocID="{FF8DCE54-C5C7-4AB9-AD32-FBF54C5C9991}" presName="compNode" presStyleCnt="0"/>
      <dgm:spPr/>
    </dgm:pt>
    <dgm:pt modelId="{0161EBA0-5901-46C2-B0F0-2803A7B68B67}" type="pres">
      <dgm:prSet presAssocID="{FF8DCE54-C5C7-4AB9-AD32-FBF54C5C9991}" presName="dummyConnPt" presStyleCnt="0"/>
      <dgm:spPr/>
    </dgm:pt>
    <dgm:pt modelId="{85365A23-8334-4160-83E1-C172E43D73CA}" type="pres">
      <dgm:prSet presAssocID="{FF8DCE54-C5C7-4AB9-AD32-FBF54C5C9991}" presName="node" presStyleLbl="node1" presStyleIdx="0" presStyleCnt="10">
        <dgm:presLayoutVars>
          <dgm:bulletEnabled val="1"/>
        </dgm:presLayoutVars>
      </dgm:prSet>
      <dgm:spPr/>
    </dgm:pt>
    <dgm:pt modelId="{B443A92B-3B0A-4952-AA32-995556FA5592}" type="pres">
      <dgm:prSet presAssocID="{31E8DB96-8F9E-4554-AEB9-3AC164C11B7E}" presName="sibTrans" presStyleLbl="bgSibTrans2D1" presStyleIdx="0" presStyleCnt="9"/>
      <dgm:spPr/>
    </dgm:pt>
    <dgm:pt modelId="{85EDB7B3-1346-4A6A-9ED3-3B2E33C52E92}" type="pres">
      <dgm:prSet presAssocID="{BA24E290-D304-47AE-949C-1E06286457CC}" presName="compNode" presStyleCnt="0"/>
      <dgm:spPr/>
    </dgm:pt>
    <dgm:pt modelId="{246FB696-1A0E-466F-80B3-6F0559D53499}" type="pres">
      <dgm:prSet presAssocID="{BA24E290-D304-47AE-949C-1E06286457CC}" presName="dummyConnPt" presStyleCnt="0"/>
      <dgm:spPr/>
    </dgm:pt>
    <dgm:pt modelId="{D395919E-455F-458B-9A0E-9107B5E4F18E}" type="pres">
      <dgm:prSet presAssocID="{BA24E290-D304-47AE-949C-1E06286457CC}" presName="node" presStyleLbl="node1" presStyleIdx="1" presStyleCnt="10">
        <dgm:presLayoutVars>
          <dgm:bulletEnabled val="1"/>
        </dgm:presLayoutVars>
      </dgm:prSet>
      <dgm:spPr/>
    </dgm:pt>
    <dgm:pt modelId="{13C96296-EA68-4C84-96B3-D2B4FFE7F45E}" type="pres">
      <dgm:prSet presAssocID="{01A97737-C319-402C-9AB5-345391488ACB}" presName="sibTrans" presStyleLbl="bgSibTrans2D1" presStyleIdx="1" presStyleCnt="9"/>
      <dgm:spPr/>
    </dgm:pt>
    <dgm:pt modelId="{B7E915F8-CFDA-4304-A593-3FE86B1481B9}" type="pres">
      <dgm:prSet presAssocID="{5B7F129D-4077-4DBA-95B0-5843C3765E03}" presName="compNode" presStyleCnt="0"/>
      <dgm:spPr/>
    </dgm:pt>
    <dgm:pt modelId="{293F2184-B4F1-4F0A-8F29-DEFF851E8993}" type="pres">
      <dgm:prSet presAssocID="{5B7F129D-4077-4DBA-95B0-5843C3765E03}" presName="dummyConnPt" presStyleCnt="0"/>
      <dgm:spPr/>
    </dgm:pt>
    <dgm:pt modelId="{E9B34309-85FD-4806-A164-340EA12AE223}" type="pres">
      <dgm:prSet presAssocID="{5B7F129D-4077-4DBA-95B0-5843C3765E03}" presName="node" presStyleLbl="node1" presStyleIdx="2" presStyleCnt="10">
        <dgm:presLayoutVars>
          <dgm:bulletEnabled val="1"/>
        </dgm:presLayoutVars>
      </dgm:prSet>
      <dgm:spPr/>
    </dgm:pt>
    <dgm:pt modelId="{679D18D6-3FD3-4478-B62C-813E2AEB495C}" type="pres">
      <dgm:prSet presAssocID="{5B2C3463-0DA3-41E1-8FC7-EFBE8CCE4D55}" presName="sibTrans" presStyleLbl="bgSibTrans2D1" presStyleIdx="2" presStyleCnt="9"/>
      <dgm:spPr/>
    </dgm:pt>
    <dgm:pt modelId="{E48FC3FB-B8AD-4DB4-B64D-EF36D342248A}" type="pres">
      <dgm:prSet presAssocID="{FE38ACBE-F73E-4178-A033-2231AD5E1045}" presName="compNode" presStyleCnt="0"/>
      <dgm:spPr/>
    </dgm:pt>
    <dgm:pt modelId="{6FF301B1-7E4A-4918-9D39-7E3EABF7F61D}" type="pres">
      <dgm:prSet presAssocID="{FE38ACBE-F73E-4178-A033-2231AD5E1045}" presName="dummyConnPt" presStyleCnt="0"/>
      <dgm:spPr/>
    </dgm:pt>
    <dgm:pt modelId="{F5A49876-6426-47A5-82A6-C43C15204C05}" type="pres">
      <dgm:prSet presAssocID="{FE38ACBE-F73E-4178-A033-2231AD5E1045}" presName="node" presStyleLbl="node1" presStyleIdx="3" presStyleCnt="10">
        <dgm:presLayoutVars>
          <dgm:bulletEnabled val="1"/>
        </dgm:presLayoutVars>
      </dgm:prSet>
      <dgm:spPr/>
    </dgm:pt>
    <dgm:pt modelId="{3B0D7F79-0605-4FB2-AA2A-24E83F2A0B9F}" type="pres">
      <dgm:prSet presAssocID="{CEA70C47-1572-4709-9E19-E199015A0B61}" presName="sibTrans" presStyleLbl="bgSibTrans2D1" presStyleIdx="3" presStyleCnt="9"/>
      <dgm:spPr/>
    </dgm:pt>
    <dgm:pt modelId="{49F28F73-CDEB-440B-A359-6CD94D2E17C2}" type="pres">
      <dgm:prSet presAssocID="{6FE98EC7-E6D0-4BB1-B2E2-F7A7DCC6540B}" presName="compNode" presStyleCnt="0"/>
      <dgm:spPr/>
    </dgm:pt>
    <dgm:pt modelId="{98DF69E1-1D6C-4FA9-848C-DFB4DF7F5454}" type="pres">
      <dgm:prSet presAssocID="{6FE98EC7-E6D0-4BB1-B2E2-F7A7DCC6540B}" presName="dummyConnPt" presStyleCnt="0"/>
      <dgm:spPr/>
    </dgm:pt>
    <dgm:pt modelId="{D49C9E22-239D-458D-970F-04EBFCAE2F2C}" type="pres">
      <dgm:prSet presAssocID="{6FE98EC7-E6D0-4BB1-B2E2-F7A7DCC6540B}" presName="node" presStyleLbl="node1" presStyleIdx="4" presStyleCnt="10">
        <dgm:presLayoutVars>
          <dgm:bulletEnabled val="1"/>
        </dgm:presLayoutVars>
      </dgm:prSet>
      <dgm:spPr/>
    </dgm:pt>
    <dgm:pt modelId="{D84C653A-3DFA-4A2F-84F0-F5E1E0B5E262}" type="pres">
      <dgm:prSet presAssocID="{94DD345E-1E7B-40AB-9776-5D12C59FAFA1}" presName="sibTrans" presStyleLbl="bgSibTrans2D1" presStyleIdx="4" presStyleCnt="9"/>
      <dgm:spPr/>
    </dgm:pt>
    <dgm:pt modelId="{68E4D582-5B4B-44C5-8C34-41786D6D74E2}" type="pres">
      <dgm:prSet presAssocID="{136B28B4-872D-4706-B8C4-6097DC1B49DA}" presName="compNode" presStyleCnt="0"/>
      <dgm:spPr/>
    </dgm:pt>
    <dgm:pt modelId="{509C23C1-94E8-4B80-B84C-3F6C0C93CE1F}" type="pres">
      <dgm:prSet presAssocID="{136B28B4-872D-4706-B8C4-6097DC1B49DA}" presName="dummyConnPt" presStyleCnt="0"/>
      <dgm:spPr/>
    </dgm:pt>
    <dgm:pt modelId="{BC4AA8CE-4A25-46C0-9E62-AB9E9B5E7C79}" type="pres">
      <dgm:prSet presAssocID="{136B28B4-872D-4706-B8C4-6097DC1B49DA}" presName="node" presStyleLbl="node1" presStyleIdx="5" presStyleCnt="10">
        <dgm:presLayoutVars>
          <dgm:bulletEnabled val="1"/>
        </dgm:presLayoutVars>
      </dgm:prSet>
      <dgm:spPr/>
    </dgm:pt>
    <dgm:pt modelId="{25171D52-101B-4497-83C0-1D75727AD2BE}" type="pres">
      <dgm:prSet presAssocID="{55BF6C25-5AAB-48E1-8F0C-D55B4ADC49E2}" presName="sibTrans" presStyleLbl="bgSibTrans2D1" presStyleIdx="5" presStyleCnt="9"/>
      <dgm:spPr/>
    </dgm:pt>
    <dgm:pt modelId="{7247850C-43BC-462B-B29C-4A2848872E5B}" type="pres">
      <dgm:prSet presAssocID="{6F7C1B81-21A8-40CB-A5E3-84AFD1BCF80C}" presName="compNode" presStyleCnt="0"/>
      <dgm:spPr/>
    </dgm:pt>
    <dgm:pt modelId="{30E13201-7745-4057-A236-E75EFC4EE5A2}" type="pres">
      <dgm:prSet presAssocID="{6F7C1B81-21A8-40CB-A5E3-84AFD1BCF80C}" presName="dummyConnPt" presStyleCnt="0"/>
      <dgm:spPr/>
    </dgm:pt>
    <dgm:pt modelId="{DA912C14-FA5C-4417-80ED-4DED12FCD637}" type="pres">
      <dgm:prSet presAssocID="{6F7C1B81-21A8-40CB-A5E3-84AFD1BCF80C}" presName="node" presStyleLbl="node1" presStyleIdx="6" presStyleCnt="10">
        <dgm:presLayoutVars>
          <dgm:bulletEnabled val="1"/>
        </dgm:presLayoutVars>
      </dgm:prSet>
      <dgm:spPr/>
    </dgm:pt>
    <dgm:pt modelId="{32FBE7AF-3B77-486D-9607-40E7B1E6EBE4}" type="pres">
      <dgm:prSet presAssocID="{A46348B9-F1CB-416E-9DDF-E62A32384284}" presName="sibTrans" presStyleLbl="bgSibTrans2D1" presStyleIdx="6" presStyleCnt="9"/>
      <dgm:spPr/>
    </dgm:pt>
    <dgm:pt modelId="{53A38945-2D14-4162-AC88-75677275E178}" type="pres">
      <dgm:prSet presAssocID="{3E58A0CE-8550-4EDC-B9A2-282783171202}" presName="compNode" presStyleCnt="0"/>
      <dgm:spPr/>
    </dgm:pt>
    <dgm:pt modelId="{F1CF7347-3453-4ACB-BDC7-E3E86FA71FD7}" type="pres">
      <dgm:prSet presAssocID="{3E58A0CE-8550-4EDC-B9A2-282783171202}" presName="dummyConnPt" presStyleCnt="0"/>
      <dgm:spPr/>
    </dgm:pt>
    <dgm:pt modelId="{E306FB35-081A-49A2-A154-E29FB24B99AE}" type="pres">
      <dgm:prSet presAssocID="{3E58A0CE-8550-4EDC-B9A2-282783171202}" presName="node" presStyleLbl="node1" presStyleIdx="7" presStyleCnt="10">
        <dgm:presLayoutVars>
          <dgm:bulletEnabled val="1"/>
        </dgm:presLayoutVars>
      </dgm:prSet>
      <dgm:spPr/>
    </dgm:pt>
    <dgm:pt modelId="{7FCD023B-19A0-465D-AFC0-DBF76A9FD9AE}" type="pres">
      <dgm:prSet presAssocID="{60DC4523-B466-449F-8100-89243CA7CA44}" presName="sibTrans" presStyleLbl="bgSibTrans2D1" presStyleIdx="7" presStyleCnt="9"/>
      <dgm:spPr/>
    </dgm:pt>
    <dgm:pt modelId="{0F910849-F801-4C6E-B646-0B455B4EE097}" type="pres">
      <dgm:prSet presAssocID="{125AFE1F-A4E5-45DE-8926-27AF769DE17C}" presName="compNode" presStyleCnt="0"/>
      <dgm:spPr/>
    </dgm:pt>
    <dgm:pt modelId="{335302E6-387E-40B3-9C38-058522D4377E}" type="pres">
      <dgm:prSet presAssocID="{125AFE1F-A4E5-45DE-8926-27AF769DE17C}" presName="dummyConnPt" presStyleCnt="0"/>
      <dgm:spPr/>
    </dgm:pt>
    <dgm:pt modelId="{B1EB6C49-D998-47C9-AE25-839C4DE822F0}" type="pres">
      <dgm:prSet presAssocID="{125AFE1F-A4E5-45DE-8926-27AF769DE17C}" presName="node" presStyleLbl="node1" presStyleIdx="8" presStyleCnt="10">
        <dgm:presLayoutVars>
          <dgm:bulletEnabled val="1"/>
        </dgm:presLayoutVars>
      </dgm:prSet>
      <dgm:spPr/>
    </dgm:pt>
    <dgm:pt modelId="{6CB25D2E-24A4-483C-AC14-70FD135768DF}" type="pres">
      <dgm:prSet presAssocID="{41C485A9-CCBA-45B2-820D-2B298A610DA0}" presName="sibTrans" presStyleLbl="bgSibTrans2D1" presStyleIdx="8" presStyleCnt="9"/>
      <dgm:spPr/>
    </dgm:pt>
    <dgm:pt modelId="{B9BE888C-5F6A-44F6-B036-48DD784A05EB}" type="pres">
      <dgm:prSet presAssocID="{E57C18E4-8D78-4D1F-9C9F-B21E29540DC5}" presName="compNode" presStyleCnt="0"/>
      <dgm:spPr/>
    </dgm:pt>
    <dgm:pt modelId="{CD81DC72-F62E-4FF7-A9F2-5EEDB8E6D524}" type="pres">
      <dgm:prSet presAssocID="{E57C18E4-8D78-4D1F-9C9F-B21E29540DC5}" presName="dummyConnPt" presStyleCnt="0"/>
      <dgm:spPr/>
    </dgm:pt>
    <dgm:pt modelId="{6EF41A9C-0049-42C0-85FF-835F0468FB60}" type="pres">
      <dgm:prSet presAssocID="{E57C18E4-8D78-4D1F-9C9F-B21E29540DC5}" presName="node" presStyleLbl="node1" presStyleIdx="9" presStyleCnt="10">
        <dgm:presLayoutVars>
          <dgm:bulletEnabled val="1"/>
        </dgm:presLayoutVars>
      </dgm:prSet>
      <dgm:spPr/>
    </dgm:pt>
  </dgm:ptLst>
  <dgm:cxnLst>
    <dgm:cxn modelId="{2125FA09-1722-4151-B4C9-46471E50F0E2}" type="presOf" srcId="{0A460BBC-E3D0-45E5-800C-8715DC68393F}" destId="{A43ADCF5-2785-449C-973B-B59F2D5BE2CE}" srcOrd="0" destOrd="0" presId="urn:microsoft.com/office/officeart/2005/8/layout/bProcess4"/>
    <dgm:cxn modelId="{6A82B211-5C95-47A2-9C94-6E59375A975B}" srcId="{0A460BBC-E3D0-45E5-800C-8715DC68393F}" destId="{FE38ACBE-F73E-4178-A033-2231AD5E1045}" srcOrd="3" destOrd="0" parTransId="{FACCC402-51BE-4CD3-9D74-A87A6283D32E}" sibTransId="{CEA70C47-1572-4709-9E19-E199015A0B61}"/>
    <dgm:cxn modelId="{4BC7945C-93C9-4F94-8D33-99D0C2D729AD}" type="presOf" srcId="{136B28B4-872D-4706-B8C4-6097DC1B49DA}" destId="{BC4AA8CE-4A25-46C0-9E62-AB9E9B5E7C79}" srcOrd="0" destOrd="0" presId="urn:microsoft.com/office/officeart/2005/8/layout/bProcess4"/>
    <dgm:cxn modelId="{ABCFCA61-AB13-4BC4-8B43-5716EBC7B16E}" srcId="{0A460BBC-E3D0-45E5-800C-8715DC68393F}" destId="{BA24E290-D304-47AE-949C-1E06286457CC}" srcOrd="1" destOrd="0" parTransId="{9AFA7CBD-BEB7-4721-AC95-E3A01B096A23}" sibTransId="{01A97737-C319-402C-9AB5-345391488ACB}"/>
    <dgm:cxn modelId="{42D15A69-7F69-4C0B-9C30-7723119ADF3C}" srcId="{0A460BBC-E3D0-45E5-800C-8715DC68393F}" destId="{125AFE1F-A4E5-45DE-8926-27AF769DE17C}" srcOrd="8" destOrd="0" parTransId="{74BE288B-E0C4-40B8-92AC-4D12787415B2}" sibTransId="{41C485A9-CCBA-45B2-820D-2B298A610DA0}"/>
    <dgm:cxn modelId="{A46ED04A-336E-49E3-9FA7-99BE0E88A844}" type="presOf" srcId="{CEA70C47-1572-4709-9E19-E199015A0B61}" destId="{3B0D7F79-0605-4FB2-AA2A-24E83F2A0B9F}" srcOrd="0" destOrd="0" presId="urn:microsoft.com/office/officeart/2005/8/layout/bProcess4"/>
    <dgm:cxn modelId="{D32B0451-BA22-4C7F-9A16-7A99EA254112}" type="presOf" srcId="{31E8DB96-8F9E-4554-AEB9-3AC164C11B7E}" destId="{B443A92B-3B0A-4952-AA32-995556FA5592}" srcOrd="0" destOrd="0" presId="urn:microsoft.com/office/officeart/2005/8/layout/bProcess4"/>
    <dgm:cxn modelId="{9497EE52-0E3C-419E-BFC1-596177EFCC6A}" type="presOf" srcId="{94DD345E-1E7B-40AB-9776-5D12C59FAFA1}" destId="{D84C653A-3DFA-4A2F-84F0-F5E1E0B5E262}" srcOrd="0" destOrd="0" presId="urn:microsoft.com/office/officeart/2005/8/layout/bProcess4"/>
    <dgm:cxn modelId="{CA1B5676-9D5A-4A7A-8383-6E49844F131A}" type="presOf" srcId="{01A97737-C319-402C-9AB5-345391488ACB}" destId="{13C96296-EA68-4C84-96B3-D2B4FFE7F45E}" srcOrd="0" destOrd="0" presId="urn:microsoft.com/office/officeart/2005/8/layout/bProcess4"/>
    <dgm:cxn modelId="{4665B177-6CDF-4B70-B4FD-6D9A03C65997}" type="presOf" srcId="{FF8DCE54-C5C7-4AB9-AD32-FBF54C5C9991}" destId="{85365A23-8334-4160-83E1-C172E43D73CA}" srcOrd="0" destOrd="0" presId="urn:microsoft.com/office/officeart/2005/8/layout/bProcess4"/>
    <dgm:cxn modelId="{70DFBF7C-D487-4846-A5C2-745421399FD4}" type="presOf" srcId="{FE38ACBE-F73E-4178-A033-2231AD5E1045}" destId="{F5A49876-6426-47A5-82A6-C43C15204C05}" srcOrd="0" destOrd="0" presId="urn:microsoft.com/office/officeart/2005/8/layout/bProcess4"/>
    <dgm:cxn modelId="{62DF777E-6D03-4E5B-A8AE-936AD666F2AA}" srcId="{0A460BBC-E3D0-45E5-800C-8715DC68393F}" destId="{6FE98EC7-E6D0-4BB1-B2E2-F7A7DCC6540B}" srcOrd="4" destOrd="0" parTransId="{108874EE-814E-4912-B973-BB3798670BB6}" sibTransId="{94DD345E-1E7B-40AB-9776-5D12C59FAFA1}"/>
    <dgm:cxn modelId="{8691EF84-7D20-4FDC-B100-6616EA4CFE1B}" srcId="{0A460BBC-E3D0-45E5-800C-8715DC68393F}" destId="{6F7C1B81-21A8-40CB-A5E3-84AFD1BCF80C}" srcOrd="6" destOrd="0" parTransId="{0D8CD72C-7855-4502-B36B-DEFEAD5D036B}" sibTransId="{A46348B9-F1CB-416E-9DDF-E62A32384284}"/>
    <dgm:cxn modelId="{62A80B8C-871A-441A-B7FF-3945BF3327B8}" type="presOf" srcId="{125AFE1F-A4E5-45DE-8926-27AF769DE17C}" destId="{B1EB6C49-D998-47C9-AE25-839C4DE822F0}" srcOrd="0" destOrd="0" presId="urn:microsoft.com/office/officeart/2005/8/layout/bProcess4"/>
    <dgm:cxn modelId="{C7453D8F-C970-4E15-A7A9-D6305EEE0973}" srcId="{0A460BBC-E3D0-45E5-800C-8715DC68393F}" destId="{FF8DCE54-C5C7-4AB9-AD32-FBF54C5C9991}" srcOrd="0" destOrd="0" parTransId="{5572F456-C4EA-4E26-B40E-FD6156EB2539}" sibTransId="{31E8DB96-8F9E-4554-AEB9-3AC164C11B7E}"/>
    <dgm:cxn modelId="{BAE72E97-E936-438F-A7A2-8B04E5DA124A}" type="presOf" srcId="{A46348B9-F1CB-416E-9DDF-E62A32384284}" destId="{32FBE7AF-3B77-486D-9607-40E7B1E6EBE4}" srcOrd="0" destOrd="0" presId="urn:microsoft.com/office/officeart/2005/8/layout/bProcess4"/>
    <dgm:cxn modelId="{9748FE97-A10E-4F62-8C52-A6F09514AF30}" type="presOf" srcId="{60DC4523-B466-449F-8100-89243CA7CA44}" destId="{7FCD023B-19A0-465D-AFC0-DBF76A9FD9AE}" srcOrd="0" destOrd="0" presId="urn:microsoft.com/office/officeart/2005/8/layout/bProcess4"/>
    <dgm:cxn modelId="{1C1E22A2-DBC1-4289-9D4F-F8E63A397D7F}" type="presOf" srcId="{6FE98EC7-E6D0-4BB1-B2E2-F7A7DCC6540B}" destId="{D49C9E22-239D-458D-970F-04EBFCAE2F2C}" srcOrd="0" destOrd="0" presId="urn:microsoft.com/office/officeart/2005/8/layout/bProcess4"/>
    <dgm:cxn modelId="{E8E17CB4-BF52-4AEF-820A-D7A2EE0F5F56}" type="presOf" srcId="{55BF6C25-5AAB-48E1-8F0C-D55B4ADC49E2}" destId="{25171D52-101B-4497-83C0-1D75727AD2BE}" srcOrd="0" destOrd="0" presId="urn:microsoft.com/office/officeart/2005/8/layout/bProcess4"/>
    <dgm:cxn modelId="{57AFC5BB-549C-4510-B90A-1192BBFA3F4C}" type="presOf" srcId="{41C485A9-CCBA-45B2-820D-2B298A610DA0}" destId="{6CB25D2E-24A4-483C-AC14-70FD135768DF}" srcOrd="0" destOrd="0" presId="urn:microsoft.com/office/officeart/2005/8/layout/bProcess4"/>
    <dgm:cxn modelId="{35E9C0BC-125D-4DDF-862B-F748AB415FF6}" type="presOf" srcId="{5B2C3463-0DA3-41E1-8FC7-EFBE8CCE4D55}" destId="{679D18D6-3FD3-4478-B62C-813E2AEB495C}" srcOrd="0" destOrd="0" presId="urn:microsoft.com/office/officeart/2005/8/layout/bProcess4"/>
    <dgm:cxn modelId="{4F077BC6-D512-4FBF-8BB7-28E24BB356C7}" type="presOf" srcId="{BA24E290-D304-47AE-949C-1E06286457CC}" destId="{D395919E-455F-458B-9A0E-9107B5E4F18E}" srcOrd="0" destOrd="0" presId="urn:microsoft.com/office/officeart/2005/8/layout/bProcess4"/>
    <dgm:cxn modelId="{D2ED9BC8-04D7-4E36-9D32-107BB68AC45F}" srcId="{0A460BBC-E3D0-45E5-800C-8715DC68393F}" destId="{E57C18E4-8D78-4D1F-9C9F-B21E29540DC5}" srcOrd="9" destOrd="0" parTransId="{E853D459-CAA7-4338-8B10-F203736CEBF0}" sibTransId="{C69AC443-BA1C-4293-82F8-E82A9E1168BC}"/>
    <dgm:cxn modelId="{2C0AB1CC-F995-43C4-90D7-247742C16030}" type="presOf" srcId="{6F7C1B81-21A8-40CB-A5E3-84AFD1BCF80C}" destId="{DA912C14-FA5C-4417-80ED-4DED12FCD637}" srcOrd="0" destOrd="0" presId="urn:microsoft.com/office/officeart/2005/8/layout/bProcess4"/>
    <dgm:cxn modelId="{41AFDFDA-084C-4098-B09B-1927D8023691}" srcId="{0A460BBC-E3D0-45E5-800C-8715DC68393F}" destId="{136B28B4-872D-4706-B8C4-6097DC1B49DA}" srcOrd="5" destOrd="0" parTransId="{03BF8E4C-81C6-4E39-8E9E-D7B20C293504}" sibTransId="{55BF6C25-5AAB-48E1-8F0C-D55B4ADC49E2}"/>
    <dgm:cxn modelId="{946F2CE5-31F2-4FBC-A160-C0DC44131E4D}" type="presOf" srcId="{E57C18E4-8D78-4D1F-9C9F-B21E29540DC5}" destId="{6EF41A9C-0049-42C0-85FF-835F0468FB60}" srcOrd="0" destOrd="0" presId="urn:microsoft.com/office/officeart/2005/8/layout/bProcess4"/>
    <dgm:cxn modelId="{4487DCED-E79A-4F28-AE3B-D70E215C45C5}" type="presOf" srcId="{5B7F129D-4077-4DBA-95B0-5843C3765E03}" destId="{E9B34309-85FD-4806-A164-340EA12AE223}" srcOrd="0" destOrd="0" presId="urn:microsoft.com/office/officeart/2005/8/layout/bProcess4"/>
    <dgm:cxn modelId="{88B054F7-5974-4986-B940-917DEEC0FFC8}" type="presOf" srcId="{3E58A0CE-8550-4EDC-B9A2-282783171202}" destId="{E306FB35-081A-49A2-A154-E29FB24B99AE}" srcOrd="0" destOrd="0" presId="urn:microsoft.com/office/officeart/2005/8/layout/bProcess4"/>
    <dgm:cxn modelId="{BF3ACBF9-F5AE-4967-90DE-4AF95376A850}" srcId="{0A460BBC-E3D0-45E5-800C-8715DC68393F}" destId="{5B7F129D-4077-4DBA-95B0-5843C3765E03}" srcOrd="2" destOrd="0" parTransId="{4B38538E-93FF-45CC-9CD9-4A5716EE1795}" sibTransId="{5B2C3463-0DA3-41E1-8FC7-EFBE8CCE4D55}"/>
    <dgm:cxn modelId="{695B25FD-A727-4225-8C6A-A8B62F008234}" srcId="{0A460BBC-E3D0-45E5-800C-8715DC68393F}" destId="{3E58A0CE-8550-4EDC-B9A2-282783171202}" srcOrd="7" destOrd="0" parTransId="{D92BC061-2A0E-4ACE-88BC-870A38B04912}" sibTransId="{60DC4523-B466-449F-8100-89243CA7CA44}"/>
    <dgm:cxn modelId="{33492A9C-D529-4BFE-9C77-76B31A0779B8}" type="presParOf" srcId="{A43ADCF5-2785-449C-973B-B59F2D5BE2CE}" destId="{ECF8AAA3-67AB-49B5-82A4-A5FE04FCB98B}" srcOrd="0" destOrd="0" presId="urn:microsoft.com/office/officeart/2005/8/layout/bProcess4"/>
    <dgm:cxn modelId="{90B6BE82-4986-4D9B-9F7D-A4A2F16E530A}" type="presParOf" srcId="{ECF8AAA3-67AB-49B5-82A4-A5FE04FCB98B}" destId="{0161EBA0-5901-46C2-B0F0-2803A7B68B67}" srcOrd="0" destOrd="0" presId="urn:microsoft.com/office/officeart/2005/8/layout/bProcess4"/>
    <dgm:cxn modelId="{69304802-6647-4263-B82A-53E0EC00C3DC}" type="presParOf" srcId="{ECF8AAA3-67AB-49B5-82A4-A5FE04FCB98B}" destId="{85365A23-8334-4160-83E1-C172E43D73CA}" srcOrd="1" destOrd="0" presId="urn:microsoft.com/office/officeart/2005/8/layout/bProcess4"/>
    <dgm:cxn modelId="{02B477BD-1FB2-45D7-80A0-EC7C60CA1D3F}" type="presParOf" srcId="{A43ADCF5-2785-449C-973B-B59F2D5BE2CE}" destId="{B443A92B-3B0A-4952-AA32-995556FA5592}" srcOrd="1" destOrd="0" presId="urn:microsoft.com/office/officeart/2005/8/layout/bProcess4"/>
    <dgm:cxn modelId="{60B73911-22A3-4D2F-BFF2-42EEBCB9CCDB}" type="presParOf" srcId="{A43ADCF5-2785-449C-973B-B59F2D5BE2CE}" destId="{85EDB7B3-1346-4A6A-9ED3-3B2E33C52E92}" srcOrd="2" destOrd="0" presId="urn:microsoft.com/office/officeart/2005/8/layout/bProcess4"/>
    <dgm:cxn modelId="{763E23C3-84FF-4BF6-805E-002DA0A30D36}" type="presParOf" srcId="{85EDB7B3-1346-4A6A-9ED3-3B2E33C52E92}" destId="{246FB696-1A0E-466F-80B3-6F0559D53499}" srcOrd="0" destOrd="0" presId="urn:microsoft.com/office/officeart/2005/8/layout/bProcess4"/>
    <dgm:cxn modelId="{82BBF124-35A0-4B72-91DA-7E0F59FAD7DC}" type="presParOf" srcId="{85EDB7B3-1346-4A6A-9ED3-3B2E33C52E92}" destId="{D395919E-455F-458B-9A0E-9107B5E4F18E}" srcOrd="1" destOrd="0" presId="urn:microsoft.com/office/officeart/2005/8/layout/bProcess4"/>
    <dgm:cxn modelId="{08D2BE93-87A5-490C-9D98-D7874166B981}" type="presParOf" srcId="{A43ADCF5-2785-449C-973B-B59F2D5BE2CE}" destId="{13C96296-EA68-4C84-96B3-D2B4FFE7F45E}" srcOrd="3" destOrd="0" presId="urn:microsoft.com/office/officeart/2005/8/layout/bProcess4"/>
    <dgm:cxn modelId="{E8B5191C-2519-4624-9E05-76E72D33D0F8}" type="presParOf" srcId="{A43ADCF5-2785-449C-973B-B59F2D5BE2CE}" destId="{B7E915F8-CFDA-4304-A593-3FE86B1481B9}" srcOrd="4" destOrd="0" presId="urn:microsoft.com/office/officeart/2005/8/layout/bProcess4"/>
    <dgm:cxn modelId="{1A45BDBE-78D0-4F90-9E47-66994312A744}" type="presParOf" srcId="{B7E915F8-CFDA-4304-A593-3FE86B1481B9}" destId="{293F2184-B4F1-4F0A-8F29-DEFF851E8993}" srcOrd="0" destOrd="0" presId="urn:microsoft.com/office/officeart/2005/8/layout/bProcess4"/>
    <dgm:cxn modelId="{96F23C8F-2CF9-47B9-B974-E55FDD267980}" type="presParOf" srcId="{B7E915F8-CFDA-4304-A593-3FE86B1481B9}" destId="{E9B34309-85FD-4806-A164-340EA12AE223}" srcOrd="1" destOrd="0" presId="urn:microsoft.com/office/officeart/2005/8/layout/bProcess4"/>
    <dgm:cxn modelId="{AF9CCD8F-9489-4932-93CB-721C9A4C9CEA}" type="presParOf" srcId="{A43ADCF5-2785-449C-973B-B59F2D5BE2CE}" destId="{679D18D6-3FD3-4478-B62C-813E2AEB495C}" srcOrd="5" destOrd="0" presId="urn:microsoft.com/office/officeart/2005/8/layout/bProcess4"/>
    <dgm:cxn modelId="{4E6BE931-BF1B-49A1-A32E-991DFFAA4673}" type="presParOf" srcId="{A43ADCF5-2785-449C-973B-B59F2D5BE2CE}" destId="{E48FC3FB-B8AD-4DB4-B64D-EF36D342248A}" srcOrd="6" destOrd="0" presId="urn:microsoft.com/office/officeart/2005/8/layout/bProcess4"/>
    <dgm:cxn modelId="{E687186A-7A4A-4CC9-9C73-9BB197AC47F9}" type="presParOf" srcId="{E48FC3FB-B8AD-4DB4-B64D-EF36D342248A}" destId="{6FF301B1-7E4A-4918-9D39-7E3EABF7F61D}" srcOrd="0" destOrd="0" presId="urn:microsoft.com/office/officeart/2005/8/layout/bProcess4"/>
    <dgm:cxn modelId="{696695B0-0174-4E27-9EDE-057F9C167685}" type="presParOf" srcId="{E48FC3FB-B8AD-4DB4-B64D-EF36D342248A}" destId="{F5A49876-6426-47A5-82A6-C43C15204C05}" srcOrd="1" destOrd="0" presId="urn:microsoft.com/office/officeart/2005/8/layout/bProcess4"/>
    <dgm:cxn modelId="{EB50E3AF-70D1-4B1F-AD01-3F6D380C3EBD}" type="presParOf" srcId="{A43ADCF5-2785-449C-973B-B59F2D5BE2CE}" destId="{3B0D7F79-0605-4FB2-AA2A-24E83F2A0B9F}" srcOrd="7" destOrd="0" presId="urn:microsoft.com/office/officeart/2005/8/layout/bProcess4"/>
    <dgm:cxn modelId="{414501D7-E65F-4695-BBA8-25AE86A3AFAC}" type="presParOf" srcId="{A43ADCF5-2785-449C-973B-B59F2D5BE2CE}" destId="{49F28F73-CDEB-440B-A359-6CD94D2E17C2}" srcOrd="8" destOrd="0" presId="urn:microsoft.com/office/officeart/2005/8/layout/bProcess4"/>
    <dgm:cxn modelId="{5701D825-94D5-4A73-85CE-78DE7A8AA1AE}" type="presParOf" srcId="{49F28F73-CDEB-440B-A359-6CD94D2E17C2}" destId="{98DF69E1-1D6C-4FA9-848C-DFB4DF7F5454}" srcOrd="0" destOrd="0" presId="urn:microsoft.com/office/officeart/2005/8/layout/bProcess4"/>
    <dgm:cxn modelId="{A4CE1B88-0452-4E08-9361-E80E6A3C58E0}" type="presParOf" srcId="{49F28F73-CDEB-440B-A359-6CD94D2E17C2}" destId="{D49C9E22-239D-458D-970F-04EBFCAE2F2C}" srcOrd="1" destOrd="0" presId="urn:microsoft.com/office/officeart/2005/8/layout/bProcess4"/>
    <dgm:cxn modelId="{1058C7F4-39C1-43C0-91CA-C9C60953FDB8}" type="presParOf" srcId="{A43ADCF5-2785-449C-973B-B59F2D5BE2CE}" destId="{D84C653A-3DFA-4A2F-84F0-F5E1E0B5E262}" srcOrd="9" destOrd="0" presId="urn:microsoft.com/office/officeart/2005/8/layout/bProcess4"/>
    <dgm:cxn modelId="{03C7F048-6BD6-4A5A-8AA1-C70DE6A175F8}" type="presParOf" srcId="{A43ADCF5-2785-449C-973B-B59F2D5BE2CE}" destId="{68E4D582-5B4B-44C5-8C34-41786D6D74E2}" srcOrd="10" destOrd="0" presId="urn:microsoft.com/office/officeart/2005/8/layout/bProcess4"/>
    <dgm:cxn modelId="{21F86A58-5EA9-4FAF-A44F-7430744F1D64}" type="presParOf" srcId="{68E4D582-5B4B-44C5-8C34-41786D6D74E2}" destId="{509C23C1-94E8-4B80-B84C-3F6C0C93CE1F}" srcOrd="0" destOrd="0" presId="urn:microsoft.com/office/officeart/2005/8/layout/bProcess4"/>
    <dgm:cxn modelId="{E55637D0-F9E4-4656-8256-01D41A8C32ED}" type="presParOf" srcId="{68E4D582-5B4B-44C5-8C34-41786D6D74E2}" destId="{BC4AA8CE-4A25-46C0-9E62-AB9E9B5E7C79}" srcOrd="1" destOrd="0" presId="urn:microsoft.com/office/officeart/2005/8/layout/bProcess4"/>
    <dgm:cxn modelId="{30562324-90A5-4866-AE09-091B9780000D}" type="presParOf" srcId="{A43ADCF5-2785-449C-973B-B59F2D5BE2CE}" destId="{25171D52-101B-4497-83C0-1D75727AD2BE}" srcOrd="11" destOrd="0" presId="urn:microsoft.com/office/officeart/2005/8/layout/bProcess4"/>
    <dgm:cxn modelId="{A79444D1-436A-44B1-A680-18F5239231CD}" type="presParOf" srcId="{A43ADCF5-2785-449C-973B-B59F2D5BE2CE}" destId="{7247850C-43BC-462B-B29C-4A2848872E5B}" srcOrd="12" destOrd="0" presId="urn:microsoft.com/office/officeart/2005/8/layout/bProcess4"/>
    <dgm:cxn modelId="{15C5253B-BBD5-4236-B730-649872DBC1E1}" type="presParOf" srcId="{7247850C-43BC-462B-B29C-4A2848872E5B}" destId="{30E13201-7745-4057-A236-E75EFC4EE5A2}" srcOrd="0" destOrd="0" presId="urn:microsoft.com/office/officeart/2005/8/layout/bProcess4"/>
    <dgm:cxn modelId="{D976021C-7664-4F4A-BB7B-EE285069A03B}" type="presParOf" srcId="{7247850C-43BC-462B-B29C-4A2848872E5B}" destId="{DA912C14-FA5C-4417-80ED-4DED12FCD637}" srcOrd="1" destOrd="0" presId="urn:microsoft.com/office/officeart/2005/8/layout/bProcess4"/>
    <dgm:cxn modelId="{2674ACFC-7474-4C7A-B288-B8780DE64AC2}" type="presParOf" srcId="{A43ADCF5-2785-449C-973B-B59F2D5BE2CE}" destId="{32FBE7AF-3B77-486D-9607-40E7B1E6EBE4}" srcOrd="13" destOrd="0" presId="urn:microsoft.com/office/officeart/2005/8/layout/bProcess4"/>
    <dgm:cxn modelId="{94696EE9-5216-4809-B078-53AC9C870313}" type="presParOf" srcId="{A43ADCF5-2785-449C-973B-B59F2D5BE2CE}" destId="{53A38945-2D14-4162-AC88-75677275E178}" srcOrd="14" destOrd="0" presId="urn:microsoft.com/office/officeart/2005/8/layout/bProcess4"/>
    <dgm:cxn modelId="{2EB928BE-1BC7-41AD-8837-8A8016C83241}" type="presParOf" srcId="{53A38945-2D14-4162-AC88-75677275E178}" destId="{F1CF7347-3453-4ACB-BDC7-E3E86FA71FD7}" srcOrd="0" destOrd="0" presId="urn:microsoft.com/office/officeart/2005/8/layout/bProcess4"/>
    <dgm:cxn modelId="{B14ACF25-C6DE-456C-A991-F7156EA912DE}" type="presParOf" srcId="{53A38945-2D14-4162-AC88-75677275E178}" destId="{E306FB35-081A-49A2-A154-E29FB24B99AE}" srcOrd="1" destOrd="0" presId="urn:microsoft.com/office/officeart/2005/8/layout/bProcess4"/>
    <dgm:cxn modelId="{289F3284-4B7F-4C02-BA13-DA1FFEAAD057}" type="presParOf" srcId="{A43ADCF5-2785-449C-973B-B59F2D5BE2CE}" destId="{7FCD023B-19A0-465D-AFC0-DBF76A9FD9AE}" srcOrd="15" destOrd="0" presId="urn:microsoft.com/office/officeart/2005/8/layout/bProcess4"/>
    <dgm:cxn modelId="{F24C378F-1714-411F-B691-4F3DC0C9226D}" type="presParOf" srcId="{A43ADCF5-2785-449C-973B-B59F2D5BE2CE}" destId="{0F910849-F801-4C6E-B646-0B455B4EE097}" srcOrd="16" destOrd="0" presId="urn:microsoft.com/office/officeart/2005/8/layout/bProcess4"/>
    <dgm:cxn modelId="{DC2363E3-0E9F-4C8F-95EB-3F1D87A07396}" type="presParOf" srcId="{0F910849-F801-4C6E-B646-0B455B4EE097}" destId="{335302E6-387E-40B3-9C38-058522D4377E}" srcOrd="0" destOrd="0" presId="urn:microsoft.com/office/officeart/2005/8/layout/bProcess4"/>
    <dgm:cxn modelId="{EDF72119-049F-4948-8FCE-4E2EED0D06DE}" type="presParOf" srcId="{0F910849-F801-4C6E-B646-0B455B4EE097}" destId="{B1EB6C49-D998-47C9-AE25-839C4DE822F0}" srcOrd="1" destOrd="0" presId="urn:microsoft.com/office/officeart/2005/8/layout/bProcess4"/>
    <dgm:cxn modelId="{B5B0A683-C9B0-4A3D-9F97-541EFE167AF3}" type="presParOf" srcId="{A43ADCF5-2785-449C-973B-B59F2D5BE2CE}" destId="{6CB25D2E-24A4-483C-AC14-70FD135768DF}" srcOrd="17" destOrd="0" presId="urn:microsoft.com/office/officeart/2005/8/layout/bProcess4"/>
    <dgm:cxn modelId="{524DBD35-0974-478E-AEDE-A9E3A42552C8}" type="presParOf" srcId="{A43ADCF5-2785-449C-973B-B59F2D5BE2CE}" destId="{B9BE888C-5F6A-44F6-B036-48DD784A05EB}" srcOrd="18" destOrd="0" presId="urn:microsoft.com/office/officeart/2005/8/layout/bProcess4"/>
    <dgm:cxn modelId="{FBAF298B-DEF1-43A4-AC7A-02CDD21F98DD}" type="presParOf" srcId="{B9BE888C-5F6A-44F6-B036-48DD784A05EB}" destId="{CD81DC72-F62E-4FF7-A9F2-5EEDB8E6D524}" srcOrd="0" destOrd="0" presId="urn:microsoft.com/office/officeart/2005/8/layout/bProcess4"/>
    <dgm:cxn modelId="{D9079E1A-7BE4-4D91-A972-F3E5EA43512C}" type="presParOf" srcId="{B9BE888C-5F6A-44F6-B036-48DD784A05EB}" destId="{6EF41A9C-0049-42C0-85FF-835F0468FB6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460BBC-E3D0-45E5-800C-8715DC68393F}" type="doc">
      <dgm:prSet loTypeId="urn:microsoft.com/office/officeart/2005/8/layout/bProcess4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FF8DCE54-C5C7-4AB9-AD32-FBF54C5C9991}">
      <dgm:prSet phldrT="[Texte]"/>
      <dgm:spPr/>
      <dgm:t>
        <a:bodyPr/>
        <a:lstStyle/>
        <a:p>
          <a:endParaRPr lang="fr-FR" b="0" dirty="0">
            <a:solidFill>
              <a:schemeClr val="bg1"/>
            </a:solidFill>
          </a:endParaRPr>
        </a:p>
      </dgm:t>
    </dgm:pt>
    <dgm:pt modelId="{5572F456-C4EA-4E26-B40E-FD6156EB2539}" type="parTrans" cxnId="{C7453D8F-C970-4E15-A7A9-D6305EEE0973}">
      <dgm:prSet/>
      <dgm:spPr/>
      <dgm:t>
        <a:bodyPr/>
        <a:lstStyle/>
        <a:p>
          <a:endParaRPr lang="fr-FR"/>
        </a:p>
      </dgm:t>
    </dgm:pt>
    <dgm:pt modelId="{31E8DB96-8F9E-4554-AEB9-3AC164C11B7E}" type="sibTrans" cxnId="{C7453D8F-C970-4E15-A7A9-D6305EEE0973}">
      <dgm:prSet/>
      <dgm:spPr/>
      <dgm:t>
        <a:bodyPr/>
        <a:lstStyle/>
        <a:p>
          <a:endParaRPr lang="fr-FR"/>
        </a:p>
      </dgm:t>
    </dgm:pt>
    <dgm:pt modelId="{BA24E290-D304-47AE-949C-1E06286457CC}">
      <dgm:prSet phldrT="[Texte]"/>
      <dgm:spPr/>
      <dgm:t>
        <a:bodyPr/>
        <a:lstStyle/>
        <a:p>
          <a:r>
            <a:rPr lang="fr-FR" b="1" dirty="0">
              <a:solidFill>
                <a:srgbClr val="92D050"/>
              </a:solidFill>
            </a:rPr>
            <a:t>S5-B </a:t>
          </a:r>
        </a:p>
        <a:p>
          <a:r>
            <a:rPr lang="fr-FR" b="1" dirty="0" err="1">
              <a:solidFill>
                <a:srgbClr val="92D050"/>
              </a:solidFill>
            </a:rPr>
            <a:t>Sustainable</a:t>
          </a:r>
          <a:r>
            <a:rPr lang="fr-FR" b="1" dirty="0">
              <a:solidFill>
                <a:srgbClr val="92D050"/>
              </a:solidFill>
            </a:rPr>
            <a:t> </a:t>
          </a:r>
          <a:r>
            <a:rPr lang="fr-FR" b="1" dirty="0" err="1">
              <a:solidFill>
                <a:srgbClr val="92D050"/>
              </a:solidFill>
            </a:rPr>
            <a:t>Development</a:t>
          </a:r>
          <a:r>
            <a:rPr lang="fr-FR" b="1" dirty="0">
              <a:solidFill>
                <a:srgbClr val="92D050"/>
              </a:solidFill>
            </a:rPr>
            <a:t> &amp; Civic Engagement       </a:t>
          </a:r>
          <a:endParaRPr lang="fr-FR" b="0" dirty="0">
            <a:solidFill>
              <a:schemeClr val="bg1"/>
            </a:solidFill>
          </a:endParaRPr>
        </a:p>
      </dgm:t>
    </dgm:pt>
    <dgm:pt modelId="{9AFA7CBD-BEB7-4721-AC95-E3A01B096A23}" type="parTrans" cxnId="{ABCFCA61-AB13-4BC4-8B43-5716EBC7B16E}">
      <dgm:prSet/>
      <dgm:spPr/>
      <dgm:t>
        <a:bodyPr/>
        <a:lstStyle/>
        <a:p>
          <a:endParaRPr lang="fr-FR"/>
        </a:p>
      </dgm:t>
    </dgm:pt>
    <dgm:pt modelId="{01A97737-C319-402C-9AB5-345391488ACB}" type="sibTrans" cxnId="{ABCFCA61-AB13-4BC4-8B43-5716EBC7B16E}">
      <dgm:prSet/>
      <dgm:spPr/>
      <dgm:t>
        <a:bodyPr/>
        <a:lstStyle/>
        <a:p>
          <a:endParaRPr lang="fr-FR"/>
        </a:p>
      </dgm:t>
    </dgm:pt>
    <dgm:pt modelId="{FE38ACBE-F73E-4178-A033-2231AD5E1045}">
      <dgm:prSet phldrT="[Texte]"/>
      <dgm:spPr/>
      <dgm:t>
        <a:bodyPr/>
        <a:lstStyle/>
        <a:p>
          <a:r>
            <a:rPr lang="fr-FR" b="1" dirty="0">
              <a:solidFill>
                <a:schemeClr val="bg1"/>
              </a:solidFill>
            </a:rPr>
            <a:t>S6 - B</a:t>
          </a:r>
        </a:p>
        <a:p>
          <a:r>
            <a:rPr lang="fr-FR" b="1" dirty="0">
              <a:solidFill>
                <a:schemeClr val="accent2"/>
              </a:solidFill>
            </a:rPr>
            <a:t>Leadership </a:t>
          </a:r>
          <a:r>
            <a:rPr lang="fr-FR" b="0" dirty="0">
              <a:solidFill>
                <a:schemeClr val="bg1"/>
              </a:solidFill>
            </a:rPr>
            <a:t> </a:t>
          </a:r>
        </a:p>
        <a:p>
          <a:r>
            <a:rPr lang="fr-FR" b="1" dirty="0" err="1">
              <a:solidFill>
                <a:srgbClr val="FFC000"/>
              </a:solidFill>
            </a:rPr>
            <a:t>Entrepreneurship</a:t>
          </a:r>
          <a:endParaRPr lang="fr-FR" b="1" dirty="0">
            <a:solidFill>
              <a:srgbClr val="FFC000"/>
            </a:solidFill>
          </a:endParaRPr>
        </a:p>
        <a:p>
          <a:r>
            <a:rPr lang="fr-FR" b="1" dirty="0" err="1">
              <a:solidFill>
                <a:srgbClr val="00B050"/>
              </a:solidFill>
            </a:rPr>
            <a:t>Citizenship</a:t>
          </a:r>
          <a:endParaRPr lang="fr-FR" b="1" dirty="0">
            <a:solidFill>
              <a:srgbClr val="FFC000"/>
            </a:solidFill>
          </a:endParaRPr>
        </a:p>
      </dgm:t>
    </dgm:pt>
    <dgm:pt modelId="{FACCC402-51BE-4CD3-9D74-A87A6283D32E}" type="parTrans" cxnId="{6A82B211-5C95-47A2-9C94-6E59375A975B}">
      <dgm:prSet/>
      <dgm:spPr/>
      <dgm:t>
        <a:bodyPr/>
        <a:lstStyle/>
        <a:p>
          <a:endParaRPr lang="fr-FR"/>
        </a:p>
      </dgm:t>
    </dgm:pt>
    <dgm:pt modelId="{CEA70C47-1572-4709-9E19-E199015A0B61}" type="sibTrans" cxnId="{6A82B211-5C95-47A2-9C94-6E59375A975B}">
      <dgm:prSet/>
      <dgm:spPr/>
      <dgm:t>
        <a:bodyPr/>
        <a:lstStyle/>
        <a:p>
          <a:endParaRPr lang="fr-FR"/>
        </a:p>
      </dgm:t>
    </dgm:pt>
    <dgm:pt modelId="{6FE98EC7-E6D0-4BB1-B2E2-F7A7DCC6540B}">
      <dgm:prSet phldrT="[Texte]"/>
      <dgm:spPr/>
      <dgm:t>
        <a:bodyPr/>
        <a:lstStyle/>
        <a:p>
          <a:endParaRPr lang="fr-FR" dirty="0"/>
        </a:p>
      </dgm:t>
    </dgm:pt>
    <dgm:pt modelId="{108874EE-814E-4912-B973-BB3798670BB6}" type="parTrans" cxnId="{62DF777E-6D03-4E5B-A8AE-936AD666F2AA}">
      <dgm:prSet/>
      <dgm:spPr/>
      <dgm:t>
        <a:bodyPr/>
        <a:lstStyle/>
        <a:p>
          <a:endParaRPr lang="fr-FR"/>
        </a:p>
      </dgm:t>
    </dgm:pt>
    <dgm:pt modelId="{94DD345E-1E7B-40AB-9776-5D12C59FAFA1}" type="sibTrans" cxnId="{62DF777E-6D03-4E5B-A8AE-936AD666F2AA}">
      <dgm:prSet/>
      <dgm:spPr/>
      <dgm:t>
        <a:bodyPr/>
        <a:lstStyle/>
        <a:p>
          <a:endParaRPr lang="fr-FR"/>
        </a:p>
      </dgm:t>
    </dgm:pt>
    <dgm:pt modelId="{136B28B4-872D-4706-B8C4-6097DC1B49DA}">
      <dgm:prSet phldrT="[Texte]"/>
      <dgm:spPr/>
      <dgm:t>
        <a:bodyPr/>
        <a:lstStyle/>
        <a:p>
          <a:endParaRPr lang="fr-FR" dirty="0"/>
        </a:p>
      </dgm:t>
    </dgm:pt>
    <dgm:pt modelId="{03BF8E4C-81C6-4E39-8E9E-D7B20C293504}" type="parTrans" cxnId="{41AFDFDA-084C-4098-B09B-1927D8023691}">
      <dgm:prSet/>
      <dgm:spPr/>
      <dgm:t>
        <a:bodyPr/>
        <a:lstStyle/>
        <a:p>
          <a:endParaRPr lang="fr-FR"/>
        </a:p>
      </dgm:t>
    </dgm:pt>
    <dgm:pt modelId="{55BF6C25-5AAB-48E1-8F0C-D55B4ADC49E2}" type="sibTrans" cxnId="{41AFDFDA-084C-4098-B09B-1927D8023691}">
      <dgm:prSet/>
      <dgm:spPr/>
      <dgm:t>
        <a:bodyPr/>
        <a:lstStyle/>
        <a:p>
          <a:endParaRPr lang="fr-FR"/>
        </a:p>
      </dgm:t>
    </dgm:pt>
    <dgm:pt modelId="{6F7C1B81-21A8-40CB-A5E3-84AFD1BCF80C}">
      <dgm:prSet phldrT="[Texte]"/>
      <dgm:spPr/>
      <dgm:t>
        <a:bodyPr/>
        <a:lstStyle/>
        <a:p>
          <a:endParaRPr lang="fr-FR" b="0" dirty="0">
            <a:solidFill>
              <a:srgbClr val="FFC000"/>
            </a:solidFill>
          </a:endParaRPr>
        </a:p>
      </dgm:t>
    </dgm:pt>
    <dgm:pt modelId="{0D8CD72C-7855-4502-B36B-DEFEAD5D036B}" type="parTrans" cxnId="{8691EF84-7D20-4FDC-B100-6616EA4CFE1B}">
      <dgm:prSet/>
      <dgm:spPr/>
      <dgm:t>
        <a:bodyPr/>
        <a:lstStyle/>
        <a:p>
          <a:endParaRPr lang="fr-FR"/>
        </a:p>
      </dgm:t>
    </dgm:pt>
    <dgm:pt modelId="{A46348B9-F1CB-416E-9DDF-E62A32384284}" type="sibTrans" cxnId="{8691EF84-7D20-4FDC-B100-6616EA4CFE1B}">
      <dgm:prSet/>
      <dgm:spPr/>
      <dgm:t>
        <a:bodyPr/>
        <a:lstStyle/>
        <a:p>
          <a:endParaRPr lang="fr-FR"/>
        </a:p>
      </dgm:t>
    </dgm:pt>
    <dgm:pt modelId="{3E58A0CE-8550-4EDC-B9A2-282783171202}">
      <dgm:prSet phldrT="[Texte]"/>
      <dgm:spPr/>
      <dgm:t>
        <a:bodyPr/>
        <a:lstStyle/>
        <a:p>
          <a:endParaRPr lang="fr-FR" b="1" dirty="0">
            <a:solidFill>
              <a:srgbClr val="FFC000"/>
            </a:solidFill>
          </a:endParaRPr>
        </a:p>
      </dgm:t>
    </dgm:pt>
    <dgm:pt modelId="{D92BC061-2A0E-4ACE-88BC-870A38B04912}" type="parTrans" cxnId="{695B25FD-A727-4225-8C6A-A8B62F008234}">
      <dgm:prSet/>
      <dgm:spPr/>
      <dgm:t>
        <a:bodyPr/>
        <a:lstStyle/>
        <a:p>
          <a:endParaRPr lang="fr-FR"/>
        </a:p>
      </dgm:t>
    </dgm:pt>
    <dgm:pt modelId="{60DC4523-B466-449F-8100-89243CA7CA44}" type="sibTrans" cxnId="{695B25FD-A727-4225-8C6A-A8B62F008234}">
      <dgm:prSet/>
      <dgm:spPr/>
      <dgm:t>
        <a:bodyPr/>
        <a:lstStyle/>
        <a:p>
          <a:endParaRPr lang="fr-FR"/>
        </a:p>
      </dgm:t>
    </dgm:pt>
    <dgm:pt modelId="{125AFE1F-A4E5-45DE-8926-27AF769DE17C}">
      <dgm:prSet phldrT="[Texte]"/>
      <dgm:spPr/>
      <dgm:t>
        <a:bodyPr/>
        <a:lstStyle/>
        <a:p>
          <a:endParaRPr lang="fr-FR" dirty="0"/>
        </a:p>
      </dgm:t>
    </dgm:pt>
    <dgm:pt modelId="{74BE288B-E0C4-40B8-92AC-4D12787415B2}" type="parTrans" cxnId="{42D15A69-7F69-4C0B-9C30-7723119ADF3C}">
      <dgm:prSet/>
      <dgm:spPr/>
      <dgm:t>
        <a:bodyPr/>
        <a:lstStyle/>
        <a:p>
          <a:endParaRPr lang="fr-FR"/>
        </a:p>
      </dgm:t>
    </dgm:pt>
    <dgm:pt modelId="{41C485A9-CCBA-45B2-820D-2B298A610DA0}" type="sibTrans" cxnId="{42D15A69-7F69-4C0B-9C30-7723119ADF3C}">
      <dgm:prSet/>
      <dgm:spPr/>
      <dgm:t>
        <a:bodyPr/>
        <a:lstStyle/>
        <a:p>
          <a:endParaRPr lang="fr-FR"/>
        </a:p>
      </dgm:t>
    </dgm:pt>
    <dgm:pt modelId="{5B7F129D-4077-4DBA-95B0-5843C3765E03}">
      <dgm:prSet/>
      <dgm:spPr/>
      <dgm:t>
        <a:bodyPr/>
        <a:lstStyle/>
        <a:p>
          <a:r>
            <a:rPr lang="fr-FR" b="0" dirty="0">
              <a:solidFill>
                <a:schemeClr val="bg1"/>
              </a:solidFill>
            </a:rPr>
            <a:t> </a:t>
          </a:r>
          <a:r>
            <a:rPr lang="fr-FR" b="1" dirty="0">
              <a:solidFill>
                <a:schemeClr val="bg1"/>
              </a:solidFill>
            </a:rPr>
            <a:t>S6 - A</a:t>
          </a:r>
        </a:p>
        <a:p>
          <a:r>
            <a:rPr lang="fr-FR" b="1" dirty="0">
              <a:solidFill>
                <a:schemeClr val="accent2"/>
              </a:solidFill>
            </a:rPr>
            <a:t>Leadership </a:t>
          </a:r>
          <a:r>
            <a:rPr lang="fr-FR" b="0" dirty="0">
              <a:solidFill>
                <a:schemeClr val="bg1"/>
              </a:solidFill>
            </a:rPr>
            <a:t> </a:t>
          </a:r>
        </a:p>
        <a:p>
          <a:r>
            <a:rPr lang="fr-FR" b="1" dirty="0" err="1">
              <a:solidFill>
                <a:srgbClr val="FFC000"/>
              </a:solidFill>
            </a:rPr>
            <a:t>Entrepreneurship</a:t>
          </a:r>
          <a:endParaRPr lang="fr-FR" b="1" dirty="0">
            <a:solidFill>
              <a:srgbClr val="FFC000"/>
            </a:solidFill>
          </a:endParaRPr>
        </a:p>
        <a:p>
          <a:r>
            <a:rPr lang="fr-FR" b="1" dirty="0" err="1">
              <a:solidFill>
                <a:srgbClr val="00B050"/>
              </a:solidFill>
            </a:rPr>
            <a:t>Citizenship</a:t>
          </a:r>
          <a:r>
            <a:rPr lang="fr-FR" b="1" dirty="0">
              <a:solidFill>
                <a:srgbClr val="00B050"/>
              </a:solidFill>
            </a:rPr>
            <a:t> </a:t>
          </a:r>
          <a:r>
            <a:rPr lang="fr-FR" b="0" dirty="0">
              <a:solidFill>
                <a:schemeClr val="bg1"/>
              </a:solidFill>
            </a:rPr>
            <a:t> </a:t>
          </a:r>
          <a:r>
            <a:rPr lang="fr-FR" b="1" dirty="0">
              <a:solidFill>
                <a:srgbClr val="FFC000"/>
              </a:solidFill>
            </a:rPr>
            <a:t> </a:t>
          </a:r>
        </a:p>
      </dgm:t>
    </dgm:pt>
    <dgm:pt modelId="{4B38538E-93FF-45CC-9CD9-4A5716EE1795}" type="parTrans" cxnId="{BF3ACBF9-F5AE-4967-90DE-4AF95376A850}">
      <dgm:prSet/>
      <dgm:spPr/>
      <dgm:t>
        <a:bodyPr/>
        <a:lstStyle/>
        <a:p>
          <a:endParaRPr lang="fr-FR"/>
        </a:p>
      </dgm:t>
    </dgm:pt>
    <dgm:pt modelId="{5B2C3463-0DA3-41E1-8FC7-EFBE8CCE4D55}" type="sibTrans" cxnId="{BF3ACBF9-F5AE-4967-90DE-4AF95376A850}">
      <dgm:prSet/>
      <dgm:spPr/>
      <dgm:t>
        <a:bodyPr/>
        <a:lstStyle/>
        <a:p>
          <a:endParaRPr lang="fr-FR"/>
        </a:p>
      </dgm:t>
    </dgm:pt>
    <dgm:pt modelId="{E57C18E4-8D78-4D1F-9C9F-B21E29540DC5}">
      <dgm:prSet phldrT="[Texte]"/>
      <dgm:spPr/>
      <dgm:t>
        <a:bodyPr/>
        <a:lstStyle/>
        <a:p>
          <a:r>
            <a:rPr lang="fr-FR" b="1" dirty="0"/>
            <a:t>Civic Engagement Validation </a:t>
          </a:r>
          <a:r>
            <a:rPr lang="fr-FR" b="1" dirty="0" err="1"/>
            <a:t>January</a:t>
          </a:r>
          <a:endParaRPr lang="fr-FR" b="1" dirty="0"/>
        </a:p>
        <a:p>
          <a:r>
            <a:rPr lang="fr-FR" b="1" dirty="0"/>
            <a:t>U7 UNESCO SDG Poster Session</a:t>
          </a:r>
        </a:p>
      </dgm:t>
    </dgm:pt>
    <dgm:pt modelId="{C69AC443-BA1C-4293-82F8-E82A9E1168BC}" type="sibTrans" cxnId="{D2ED9BC8-04D7-4E36-9D32-107BB68AC45F}">
      <dgm:prSet/>
      <dgm:spPr/>
      <dgm:t>
        <a:bodyPr/>
        <a:lstStyle/>
        <a:p>
          <a:endParaRPr lang="fr-FR"/>
        </a:p>
      </dgm:t>
    </dgm:pt>
    <dgm:pt modelId="{E853D459-CAA7-4338-8B10-F203736CEBF0}" type="parTrans" cxnId="{D2ED9BC8-04D7-4E36-9D32-107BB68AC45F}">
      <dgm:prSet/>
      <dgm:spPr/>
      <dgm:t>
        <a:bodyPr/>
        <a:lstStyle/>
        <a:p>
          <a:endParaRPr lang="fr-FR"/>
        </a:p>
      </dgm:t>
    </dgm:pt>
    <dgm:pt modelId="{A43ADCF5-2785-449C-973B-B59F2D5BE2CE}" type="pres">
      <dgm:prSet presAssocID="{0A460BBC-E3D0-45E5-800C-8715DC68393F}" presName="Name0" presStyleCnt="0">
        <dgm:presLayoutVars>
          <dgm:dir/>
          <dgm:resizeHandles/>
        </dgm:presLayoutVars>
      </dgm:prSet>
      <dgm:spPr/>
    </dgm:pt>
    <dgm:pt modelId="{ECF8AAA3-67AB-49B5-82A4-A5FE04FCB98B}" type="pres">
      <dgm:prSet presAssocID="{FF8DCE54-C5C7-4AB9-AD32-FBF54C5C9991}" presName="compNode" presStyleCnt="0"/>
      <dgm:spPr/>
    </dgm:pt>
    <dgm:pt modelId="{0161EBA0-5901-46C2-B0F0-2803A7B68B67}" type="pres">
      <dgm:prSet presAssocID="{FF8DCE54-C5C7-4AB9-AD32-FBF54C5C9991}" presName="dummyConnPt" presStyleCnt="0"/>
      <dgm:spPr/>
    </dgm:pt>
    <dgm:pt modelId="{85365A23-8334-4160-83E1-C172E43D73CA}" type="pres">
      <dgm:prSet presAssocID="{FF8DCE54-C5C7-4AB9-AD32-FBF54C5C9991}" presName="node" presStyleLbl="node1" presStyleIdx="0" presStyleCnt="10">
        <dgm:presLayoutVars>
          <dgm:bulletEnabled val="1"/>
        </dgm:presLayoutVars>
      </dgm:prSet>
      <dgm:spPr/>
    </dgm:pt>
    <dgm:pt modelId="{B443A92B-3B0A-4952-AA32-995556FA5592}" type="pres">
      <dgm:prSet presAssocID="{31E8DB96-8F9E-4554-AEB9-3AC164C11B7E}" presName="sibTrans" presStyleLbl="bgSibTrans2D1" presStyleIdx="0" presStyleCnt="9"/>
      <dgm:spPr/>
    </dgm:pt>
    <dgm:pt modelId="{85EDB7B3-1346-4A6A-9ED3-3B2E33C52E92}" type="pres">
      <dgm:prSet presAssocID="{BA24E290-D304-47AE-949C-1E06286457CC}" presName="compNode" presStyleCnt="0"/>
      <dgm:spPr/>
    </dgm:pt>
    <dgm:pt modelId="{246FB696-1A0E-466F-80B3-6F0559D53499}" type="pres">
      <dgm:prSet presAssocID="{BA24E290-D304-47AE-949C-1E06286457CC}" presName="dummyConnPt" presStyleCnt="0"/>
      <dgm:spPr/>
    </dgm:pt>
    <dgm:pt modelId="{D395919E-455F-458B-9A0E-9107B5E4F18E}" type="pres">
      <dgm:prSet presAssocID="{BA24E290-D304-47AE-949C-1E06286457CC}" presName="node" presStyleLbl="node1" presStyleIdx="1" presStyleCnt="10">
        <dgm:presLayoutVars>
          <dgm:bulletEnabled val="1"/>
        </dgm:presLayoutVars>
      </dgm:prSet>
      <dgm:spPr/>
    </dgm:pt>
    <dgm:pt modelId="{13C96296-EA68-4C84-96B3-D2B4FFE7F45E}" type="pres">
      <dgm:prSet presAssocID="{01A97737-C319-402C-9AB5-345391488ACB}" presName="sibTrans" presStyleLbl="bgSibTrans2D1" presStyleIdx="1" presStyleCnt="9"/>
      <dgm:spPr/>
    </dgm:pt>
    <dgm:pt modelId="{B7E915F8-CFDA-4304-A593-3FE86B1481B9}" type="pres">
      <dgm:prSet presAssocID="{5B7F129D-4077-4DBA-95B0-5843C3765E03}" presName="compNode" presStyleCnt="0"/>
      <dgm:spPr/>
    </dgm:pt>
    <dgm:pt modelId="{293F2184-B4F1-4F0A-8F29-DEFF851E8993}" type="pres">
      <dgm:prSet presAssocID="{5B7F129D-4077-4DBA-95B0-5843C3765E03}" presName="dummyConnPt" presStyleCnt="0"/>
      <dgm:spPr/>
    </dgm:pt>
    <dgm:pt modelId="{E9B34309-85FD-4806-A164-340EA12AE223}" type="pres">
      <dgm:prSet presAssocID="{5B7F129D-4077-4DBA-95B0-5843C3765E03}" presName="node" presStyleLbl="node1" presStyleIdx="2" presStyleCnt="10">
        <dgm:presLayoutVars>
          <dgm:bulletEnabled val="1"/>
        </dgm:presLayoutVars>
      </dgm:prSet>
      <dgm:spPr/>
    </dgm:pt>
    <dgm:pt modelId="{679D18D6-3FD3-4478-B62C-813E2AEB495C}" type="pres">
      <dgm:prSet presAssocID="{5B2C3463-0DA3-41E1-8FC7-EFBE8CCE4D55}" presName="sibTrans" presStyleLbl="bgSibTrans2D1" presStyleIdx="2" presStyleCnt="9"/>
      <dgm:spPr/>
    </dgm:pt>
    <dgm:pt modelId="{E48FC3FB-B8AD-4DB4-B64D-EF36D342248A}" type="pres">
      <dgm:prSet presAssocID="{FE38ACBE-F73E-4178-A033-2231AD5E1045}" presName="compNode" presStyleCnt="0"/>
      <dgm:spPr/>
    </dgm:pt>
    <dgm:pt modelId="{6FF301B1-7E4A-4918-9D39-7E3EABF7F61D}" type="pres">
      <dgm:prSet presAssocID="{FE38ACBE-F73E-4178-A033-2231AD5E1045}" presName="dummyConnPt" presStyleCnt="0"/>
      <dgm:spPr/>
    </dgm:pt>
    <dgm:pt modelId="{F5A49876-6426-47A5-82A6-C43C15204C05}" type="pres">
      <dgm:prSet presAssocID="{FE38ACBE-F73E-4178-A033-2231AD5E1045}" presName="node" presStyleLbl="node1" presStyleIdx="3" presStyleCnt="10">
        <dgm:presLayoutVars>
          <dgm:bulletEnabled val="1"/>
        </dgm:presLayoutVars>
      </dgm:prSet>
      <dgm:spPr/>
    </dgm:pt>
    <dgm:pt modelId="{3B0D7F79-0605-4FB2-AA2A-24E83F2A0B9F}" type="pres">
      <dgm:prSet presAssocID="{CEA70C47-1572-4709-9E19-E199015A0B61}" presName="sibTrans" presStyleLbl="bgSibTrans2D1" presStyleIdx="3" presStyleCnt="9"/>
      <dgm:spPr/>
    </dgm:pt>
    <dgm:pt modelId="{49F28F73-CDEB-440B-A359-6CD94D2E17C2}" type="pres">
      <dgm:prSet presAssocID="{6FE98EC7-E6D0-4BB1-B2E2-F7A7DCC6540B}" presName="compNode" presStyleCnt="0"/>
      <dgm:spPr/>
    </dgm:pt>
    <dgm:pt modelId="{98DF69E1-1D6C-4FA9-848C-DFB4DF7F5454}" type="pres">
      <dgm:prSet presAssocID="{6FE98EC7-E6D0-4BB1-B2E2-F7A7DCC6540B}" presName="dummyConnPt" presStyleCnt="0"/>
      <dgm:spPr/>
    </dgm:pt>
    <dgm:pt modelId="{D49C9E22-239D-458D-970F-04EBFCAE2F2C}" type="pres">
      <dgm:prSet presAssocID="{6FE98EC7-E6D0-4BB1-B2E2-F7A7DCC6540B}" presName="node" presStyleLbl="node1" presStyleIdx="4" presStyleCnt="10">
        <dgm:presLayoutVars>
          <dgm:bulletEnabled val="1"/>
        </dgm:presLayoutVars>
      </dgm:prSet>
      <dgm:spPr/>
    </dgm:pt>
    <dgm:pt modelId="{D84C653A-3DFA-4A2F-84F0-F5E1E0B5E262}" type="pres">
      <dgm:prSet presAssocID="{94DD345E-1E7B-40AB-9776-5D12C59FAFA1}" presName="sibTrans" presStyleLbl="bgSibTrans2D1" presStyleIdx="4" presStyleCnt="9"/>
      <dgm:spPr/>
    </dgm:pt>
    <dgm:pt modelId="{68E4D582-5B4B-44C5-8C34-41786D6D74E2}" type="pres">
      <dgm:prSet presAssocID="{136B28B4-872D-4706-B8C4-6097DC1B49DA}" presName="compNode" presStyleCnt="0"/>
      <dgm:spPr/>
    </dgm:pt>
    <dgm:pt modelId="{509C23C1-94E8-4B80-B84C-3F6C0C93CE1F}" type="pres">
      <dgm:prSet presAssocID="{136B28B4-872D-4706-B8C4-6097DC1B49DA}" presName="dummyConnPt" presStyleCnt="0"/>
      <dgm:spPr/>
    </dgm:pt>
    <dgm:pt modelId="{BC4AA8CE-4A25-46C0-9E62-AB9E9B5E7C79}" type="pres">
      <dgm:prSet presAssocID="{136B28B4-872D-4706-B8C4-6097DC1B49DA}" presName="node" presStyleLbl="node1" presStyleIdx="5" presStyleCnt="10">
        <dgm:presLayoutVars>
          <dgm:bulletEnabled val="1"/>
        </dgm:presLayoutVars>
      </dgm:prSet>
      <dgm:spPr/>
    </dgm:pt>
    <dgm:pt modelId="{25171D52-101B-4497-83C0-1D75727AD2BE}" type="pres">
      <dgm:prSet presAssocID="{55BF6C25-5AAB-48E1-8F0C-D55B4ADC49E2}" presName="sibTrans" presStyleLbl="bgSibTrans2D1" presStyleIdx="5" presStyleCnt="9"/>
      <dgm:spPr/>
    </dgm:pt>
    <dgm:pt modelId="{7247850C-43BC-462B-B29C-4A2848872E5B}" type="pres">
      <dgm:prSet presAssocID="{6F7C1B81-21A8-40CB-A5E3-84AFD1BCF80C}" presName="compNode" presStyleCnt="0"/>
      <dgm:spPr/>
    </dgm:pt>
    <dgm:pt modelId="{30E13201-7745-4057-A236-E75EFC4EE5A2}" type="pres">
      <dgm:prSet presAssocID="{6F7C1B81-21A8-40CB-A5E3-84AFD1BCF80C}" presName="dummyConnPt" presStyleCnt="0"/>
      <dgm:spPr/>
    </dgm:pt>
    <dgm:pt modelId="{DA912C14-FA5C-4417-80ED-4DED12FCD637}" type="pres">
      <dgm:prSet presAssocID="{6F7C1B81-21A8-40CB-A5E3-84AFD1BCF80C}" presName="node" presStyleLbl="node1" presStyleIdx="6" presStyleCnt="10">
        <dgm:presLayoutVars>
          <dgm:bulletEnabled val="1"/>
        </dgm:presLayoutVars>
      </dgm:prSet>
      <dgm:spPr/>
    </dgm:pt>
    <dgm:pt modelId="{32FBE7AF-3B77-486D-9607-40E7B1E6EBE4}" type="pres">
      <dgm:prSet presAssocID="{A46348B9-F1CB-416E-9DDF-E62A32384284}" presName="sibTrans" presStyleLbl="bgSibTrans2D1" presStyleIdx="6" presStyleCnt="9"/>
      <dgm:spPr/>
    </dgm:pt>
    <dgm:pt modelId="{53A38945-2D14-4162-AC88-75677275E178}" type="pres">
      <dgm:prSet presAssocID="{3E58A0CE-8550-4EDC-B9A2-282783171202}" presName="compNode" presStyleCnt="0"/>
      <dgm:spPr/>
    </dgm:pt>
    <dgm:pt modelId="{F1CF7347-3453-4ACB-BDC7-E3E86FA71FD7}" type="pres">
      <dgm:prSet presAssocID="{3E58A0CE-8550-4EDC-B9A2-282783171202}" presName="dummyConnPt" presStyleCnt="0"/>
      <dgm:spPr/>
    </dgm:pt>
    <dgm:pt modelId="{E306FB35-081A-49A2-A154-E29FB24B99AE}" type="pres">
      <dgm:prSet presAssocID="{3E58A0CE-8550-4EDC-B9A2-282783171202}" presName="node" presStyleLbl="node1" presStyleIdx="7" presStyleCnt="10">
        <dgm:presLayoutVars>
          <dgm:bulletEnabled val="1"/>
        </dgm:presLayoutVars>
      </dgm:prSet>
      <dgm:spPr/>
    </dgm:pt>
    <dgm:pt modelId="{7FCD023B-19A0-465D-AFC0-DBF76A9FD9AE}" type="pres">
      <dgm:prSet presAssocID="{60DC4523-B466-449F-8100-89243CA7CA44}" presName="sibTrans" presStyleLbl="bgSibTrans2D1" presStyleIdx="7" presStyleCnt="9"/>
      <dgm:spPr/>
    </dgm:pt>
    <dgm:pt modelId="{0F910849-F801-4C6E-B646-0B455B4EE097}" type="pres">
      <dgm:prSet presAssocID="{125AFE1F-A4E5-45DE-8926-27AF769DE17C}" presName="compNode" presStyleCnt="0"/>
      <dgm:spPr/>
    </dgm:pt>
    <dgm:pt modelId="{335302E6-387E-40B3-9C38-058522D4377E}" type="pres">
      <dgm:prSet presAssocID="{125AFE1F-A4E5-45DE-8926-27AF769DE17C}" presName="dummyConnPt" presStyleCnt="0"/>
      <dgm:spPr/>
    </dgm:pt>
    <dgm:pt modelId="{B1EB6C49-D998-47C9-AE25-839C4DE822F0}" type="pres">
      <dgm:prSet presAssocID="{125AFE1F-A4E5-45DE-8926-27AF769DE17C}" presName="node" presStyleLbl="node1" presStyleIdx="8" presStyleCnt="10">
        <dgm:presLayoutVars>
          <dgm:bulletEnabled val="1"/>
        </dgm:presLayoutVars>
      </dgm:prSet>
      <dgm:spPr/>
    </dgm:pt>
    <dgm:pt modelId="{6CB25D2E-24A4-483C-AC14-70FD135768DF}" type="pres">
      <dgm:prSet presAssocID="{41C485A9-CCBA-45B2-820D-2B298A610DA0}" presName="sibTrans" presStyleLbl="bgSibTrans2D1" presStyleIdx="8" presStyleCnt="9"/>
      <dgm:spPr/>
    </dgm:pt>
    <dgm:pt modelId="{B9BE888C-5F6A-44F6-B036-48DD784A05EB}" type="pres">
      <dgm:prSet presAssocID="{E57C18E4-8D78-4D1F-9C9F-B21E29540DC5}" presName="compNode" presStyleCnt="0"/>
      <dgm:spPr/>
    </dgm:pt>
    <dgm:pt modelId="{CD81DC72-F62E-4FF7-A9F2-5EEDB8E6D524}" type="pres">
      <dgm:prSet presAssocID="{E57C18E4-8D78-4D1F-9C9F-B21E29540DC5}" presName="dummyConnPt" presStyleCnt="0"/>
      <dgm:spPr/>
    </dgm:pt>
    <dgm:pt modelId="{6EF41A9C-0049-42C0-85FF-835F0468FB60}" type="pres">
      <dgm:prSet presAssocID="{E57C18E4-8D78-4D1F-9C9F-B21E29540DC5}" presName="node" presStyleLbl="node1" presStyleIdx="9" presStyleCnt="10">
        <dgm:presLayoutVars>
          <dgm:bulletEnabled val="1"/>
        </dgm:presLayoutVars>
      </dgm:prSet>
      <dgm:spPr/>
    </dgm:pt>
  </dgm:ptLst>
  <dgm:cxnLst>
    <dgm:cxn modelId="{6A82B211-5C95-47A2-9C94-6E59375A975B}" srcId="{0A460BBC-E3D0-45E5-800C-8715DC68393F}" destId="{FE38ACBE-F73E-4178-A033-2231AD5E1045}" srcOrd="3" destOrd="0" parTransId="{FACCC402-51BE-4CD3-9D74-A87A6283D32E}" sibTransId="{CEA70C47-1572-4709-9E19-E199015A0B61}"/>
    <dgm:cxn modelId="{E3CEC218-5EDB-44FD-A16F-E6C7C541AED8}" type="presOf" srcId="{94DD345E-1E7B-40AB-9776-5D12C59FAFA1}" destId="{D84C653A-3DFA-4A2F-84F0-F5E1E0B5E262}" srcOrd="0" destOrd="0" presId="urn:microsoft.com/office/officeart/2005/8/layout/bProcess4"/>
    <dgm:cxn modelId="{ADC8A321-3BDE-4DED-B113-A36B547AD6A7}" type="presOf" srcId="{136B28B4-872D-4706-B8C4-6097DC1B49DA}" destId="{BC4AA8CE-4A25-46C0-9E62-AB9E9B5E7C79}" srcOrd="0" destOrd="0" presId="urn:microsoft.com/office/officeart/2005/8/layout/bProcess4"/>
    <dgm:cxn modelId="{9F876F2A-6B4A-4413-8BBD-2822E8186319}" type="presOf" srcId="{6FE98EC7-E6D0-4BB1-B2E2-F7A7DCC6540B}" destId="{D49C9E22-239D-458D-970F-04EBFCAE2F2C}" srcOrd="0" destOrd="0" presId="urn:microsoft.com/office/officeart/2005/8/layout/bProcess4"/>
    <dgm:cxn modelId="{6B91C35D-C833-468F-B212-A5E43821ACD1}" type="presOf" srcId="{125AFE1F-A4E5-45DE-8926-27AF769DE17C}" destId="{B1EB6C49-D998-47C9-AE25-839C4DE822F0}" srcOrd="0" destOrd="0" presId="urn:microsoft.com/office/officeart/2005/8/layout/bProcess4"/>
    <dgm:cxn modelId="{ABCFCA61-AB13-4BC4-8B43-5716EBC7B16E}" srcId="{0A460BBC-E3D0-45E5-800C-8715DC68393F}" destId="{BA24E290-D304-47AE-949C-1E06286457CC}" srcOrd="1" destOrd="0" parTransId="{9AFA7CBD-BEB7-4721-AC95-E3A01B096A23}" sibTransId="{01A97737-C319-402C-9AB5-345391488ACB}"/>
    <dgm:cxn modelId="{413E6442-9D20-41B7-8801-DA53743D9387}" type="presOf" srcId="{60DC4523-B466-449F-8100-89243CA7CA44}" destId="{7FCD023B-19A0-465D-AFC0-DBF76A9FD9AE}" srcOrd="0" destOrd="0" presId="urn:microsoft.com/office/officeart/2005/8/layout/bProcess4"/>
    <dgm:cxn modelId="{F4857D46-1550-4AE4-A4F3-5BB9812AACC4}" type="presOf" srcId="{CEA70C47-1572-4709-9E19-E199015A0B61}" destId="{3B0D7F79-0605-4FB2-AA2A-24E83F2A0B9F}" srcOrd="0" destOrd="0" presId="urn:microsoft.com/office/officeart/2005/8/layout/bProcess4"/>
    <dgm:cxn modelId="{42D15A69-7F69-4C0B-9C30-7723119ADF3C}" srcId="{0A460BBC-E3D0-45E5-800C-8715DC68393F}" destId="{125AFE1F-A4E5-45DE-8926-27AF769DE17C}" srcOrd="8" destOrd="0" parTransId="{74BE288B-E0C4-40B8-92AC-4D12787415B2}" sibTransId="{41C485A9-CCBA-45B2-820D-2B298A610DA0}"/>
    <dgm:cxn modelId="{E3E87251-8A51-4490-ADF4-974A2EB2DC5F}" type="presOf" srcId="{01A97737-C319-402C-9AB5-345391488ACB}" destId="{13C96296-EA68-4C84-96B3-D2B4FFE7F45E}" srcOrd="0" destOrd="0" presId="urn:microsoft.com/office/officeart/2005/8/layout/bProcess4"/>
    <dgm:cxn modelId="{B53D187D-8CD4-4C46-AFBC-779D336D47AA}" type="presOf" srcId="{BA24E290-D304-47AE-949C-1E06286457CC}" destId="{D395919E-455F-458B-9A0E-9107B5E4F18E}" srcOrd="0" destOrd="0" presId="urn:microsoft.com/office/officeart/2005/8/layout/bProcess4"/>
    <dgm:cxn modelId="{62DF777E-6D03-4E5B-A8AE-936AD666F2AA}" srcId="{0A460BBC-E3D0-45E5-800C-8715DC68393F}" destId="{6FE98EC7-E6D0-4BB1-B2E2-F7A7DCC6540B}" srcOrd="4" destOrd="0" parTransId="{108874EE-814E-4912-B973-BB3798670BB6}" sibTransId="{94DD345E-1E7B-40AB-9776-5D12C59FAFA1}"/>
    <dgm:cxn modelId="{5B2A6F80-D2B0-4C31-9537-9B8C01875D49}" type="presOf" srcId="{6F7C1B81-21A8-40CB-A5E3-84AFD1BCF80C}" destId="{DA912C14-FA5C-4417-80ED-4DED12FCD637}" srcOrd="0" destOrd="0" presId="urn:microsoft.com/office/officeart/2005/8/layout/bProcess4"/>
    <dgm:cxn modelId="{8691EF84-7D20-4FDC-B100-6616EA4CFE1B}" srcId="{0A460BBC-E3D0-45E5-800C-8715DC68393F}" destId="{6F7C1B81-21A8-40CB-A5E3-84AFD1BCF80C}" srcOrd="6" destOrd="0" parTransId="{0D8CD72C-7855-4502-B36B-DEFEAD5D036B}" sibTransId="{A46348B9-F1CB-416E-9DDF-E62A32384284}"/>
    <dgm:cxn modelId="{9A714887-77D1-4E03-BDEE-0EF6FB0734A8}" type="presOf" srcId="{31E8DB96-8F9E-4554-AEB9-3AC164C11B7E}" destId="{B443A92B-3B0A-4952-AA32-995556FA5592}" srcOrd="0" destOrd="0" presId="urn:microsoft.com/office/officeart/2005/8/layout/bProcess4"/>
    <dgm:cxn modelId="{C7453D8F-C970-4E15-A7A9-D6305EEE0973}" srcId="{0A460BBC-E3D0-45E5-800C-8715DC68393F}" destId="{FF8DCE54-C5C7-4AB9-AD32-FBF54C5C9991}" srcOrd="0" destOrd="0" parTransId="{5572F456-C4EA-4E26-B40E-FD6156EB2539}" sibTransId="{31E8DB96-8F9E-4554-AEB9-3AC164C11B7E}"/>
    <dgm:cxn modelId="{E83C68A3-8C84-459C-BC18-7D5954B6DA17}" type="presOf" srcId="{A46348B9-F1CB-416E-9DDF-E62A32384284}" destId="{32FBE7AF-3B77-486D-9607-40E7B1E6EBE4}" srcOrd="0" destOrd="0" presId="urn:microsoft.com/office/officeart/2005/8/layout/bProcess4"/>
    <dgm:cxn modelId="{8481C9AF-ADFA-4B89-8EF7-F5E6776D9916}" type="presOf" srcId="{5B2C3463-0DA3-41E1-8FC7-EFBE8CCE4D55}" destId="{679D18D6-3FD3-4478-B62C-813E2AEB495C}" srcOrd="0" destOrd="0" presId="urn:microsoft.com/office/officeart/2005/8/layout/bProcess4"/>
    <dgm:cxn modelId="{607482C2-2A20-49BD-8302-604103711BB2}" type="presOf" srcId="{5B7F129D-4077-4DBA-95B0-5843C3765E03}" destId="{E9B34309-85FD-4806-A164-340EA12AE223}" srcOrd="0" destOrd="0" presId="urn:microsoft.com/office/officeart/2005/8/layout/bProcess4"/>
    <dgm:cxn modelId="{8F5491C5-5B26-4E85-8EC6-94E3E92A867D}" type="presOf" srcId="{FE38ACBE-F73E-4178-A033-2231AD5E1045}" destId="{F5A49876-6426-47A5-82A6-C43C15204C05}" srcOrd="0" destOrd="0" presId="urn:microsoft.com/office/officeart/2005/8/layout/bProcess4"/>
    <dgm:cxn modelId="{3005C6C5-15D0-45B9-AA44-B109254EB47D}" type="presOf" srcId="{3E58A0CE-8550-4EDC-B9A2-282783171202}" destId="{E306FB35-081A-49A2-A154-E29FB24B99AE}" srcOrd="0" destOrd="0" presId="urn:microsoft.com/office/officeart/2005/8/layout/bProcess4"/>
    <dgm:cxn modelId="{D2ED9BC8-04D7-4E36-9D32-107BB68AC45F}" srcId="{0A460BBC-E3D0-45E5-800C-8715DC68393F}" destId="{E57C18E4-8D78-4D1F-9C9F-B21E29540DC5}" srcOrd="9" destOrd="0" parTransId="{E853D459-CAA7-4338-8B10-F203736CEBF0}" sibTransId="{C69AC443-BA1C-4293-82F8-E82A9E1168BC}"/>
    <dgm:cxn modelId="{477B7ED0-8E41-453F-8E99-3B5729391529}" type="presOf" srcId="{FF8DCE54-C5C7-4AB9-AD32-FBF54C5C9991}" destId="{85365A23-8334-4160-83E1-C172E43D73CA}" srcOrd="0" destOrd="0" presId="urn:microsoft.com/office/officeart/2005/8/layout/bProcess4"/>
    <dgm:cxn modelId="{5754E0D2-88C3-404D-9FEA-EDC5F41EFEBE}" type="presOf" srcId="{55BF6C25-5AAB-48E1-8F0C-D55B4ADC49E2}" destId="{25171D52-101B-4497-83C0-1D75727AD2BE}" srcOrd="0" destOrd="0" presId="urn:microsoft.com/office/officeart/2005/8/layout/bProcess4"/>
    <dgm:cxn modelId="{41AFDFDA-084C-4098-B09B-1927D8023691}" srcId="{0A460BBC-E3D0-45E5-800C-8715DC68393F}" destId="{136B28B4-872D-4706-B8C4-6097DC1B49DA}" srcOrd="5" destOrd="0" parTransId="{03BF8E4C-81C6-4E39-8E9E-D7B20C293504}" sibTransId="{55BF6C25-5AAB-48E1-8F0C-D55B4ADC49E2}"/>
    <dgm:cxn modelId="{5F73A2EB-F820-44FB-ACBA-ED2F18A883DA}" type="presOf" srcId="{0A460BBC-E3D0-45E5-800C-8715DC68393F}" destId="{A43ADCF5-2785-449C-973B-B59F2D5BE2CE}" srcOrd="0" destOrd="0" presId="urn:microsoft.com/office/officeart/2005/8/layout/bProcess4"/>
    <dgm:cxn modelId="{8A8CD4F7-0BC3-48D5-BFF4-BC3A58A95AAF}" type="presOf" srcId="{41C485A9-CCBA-45B2-820D-2B298A610DA0}" destId="{6CB25D2E-24A4-483C-AC14-70FD135768DF}" srcOrd="0" destOrd="0" presId="urn:microsoft.com/office/officeart/2005/8/layout/bProcess4"/>
    <dgm:cxn modelId="{775CA6F9-C8AF-4238-B8CE-37A103AEFC43}" type="presOf" srcId="{E57C18E4-8D78-4D1F-9C9F-B21E29540DC5}" destId="{6EF41A9C-0049-42C0-85FF-835F0468FB60}" srcOrd="0" destOrd="0" presId="urn:microsoft.com/office/officeart/2005/8/layout/bProcess4"/>
    <dgm:cxn modelId="{BF3ACBF9-F5AE-4967-90DE-4AF95376A850}" srcId="{0A460BBC-E3D0-45E5-800C-8715DC68393F}" destId="{5B7F129D-4077-4DBA-95B0-5843C3765E03}" srcOrd="2" destOrd="0" parTransId="{4B38538E-93FF-45CC-9CD9-4A5716EE1795}" sibTransId="{5B2C3463-0DA3-41E1-8FC7-EFBE8CCE4D55}"/>
    <dgm:cxn modelId="{695B25FD-A727-4225-8C6A-A8B62F008234}" srcId="{0A460BBC-E3D0-45E5-800C-8715DC68393F}" destId="{3E58A0CE-8550-4EDC-B9A2-282783171202}" srcOrd="7" destOrd="0" parTransId="{D92BC061-2A0E-4ACE-88BC-870A38B04912}" sibTransId="{60DC4523-B466-449F-8100-89243CA7CA44}"/>
    <dgm:cxn modelId="{C1768D32-5AEE-4A57-8520-30900B5DC2E3}" type="presParOf" srcId="{A43ADCF5-2785-449C-973B-B59F2D5BE2CE}" destId="{ECF8AAA3-67AB-49B5-82A4-A5FE04FCB98B}" srcOrd="0" destOrd="0" presId="urn:microsoft.com/office/officeart/2005/8/layout/bProcess4"/>
    <dgm:cxn modelId="{1A005687-A7C2-495A-97E9-45A4EA9CE863}" type="presParOf" srcId="{ECF8AAA3-67AB-49B5-82A4-A5FE04FCB98B}" destId="{0161EBA0-5901-46C2-B0F0-2803A7B68B67}" srcOrd="0" destOrd="0" presId="urn:microsoft.com/office/officeart/2005/8/layout/bProcess4"/>
    <dgm:cxn modelId="{D2C5B9E7-8273-425D-8498-8EB2505D5424}" type="presParOf" srcId="{ECF8AAA3-67AB-49B5-82A4-A5FE04FCB98B}" destId="{85365A23-8334-4160-83E1-C172E43D73CA}" srcOrd="1" destOrd="0" presId="urn:microsoft.com/office/officeart/2005/8/layout/bProcess4"/>
    <dgm:cxn modelId="{20DF7191-D8B5-4F59-9386-89786528CD9E}" type="presParOf" srcId="{A43ADCF5-2785-449C-973B-B59F2D5BE2CE}" destId="{B443A92B-3B0A-4952-AA32-995556FA5592}" srcOrd="1" destOrd="0" presId="urn:microsoft.com/office/officeart/2005/8/layout/bProcess4"/>
    <dgm:cxn modelId="{988F57FF-0C9A-49E0-9A40-BA156EB8C19A}" type="presParOf" srcId="{A43ADCF5-2785-449C-973B-B59F2D5BE2CE}" destId="{85EDB7B3-1346-4A6A-9ED3-3B2E33C52E92}" srcOrd="2" destOrd="0" presId="urn:microsoft.com/office/officeart/2005/8/layout/bProcess4"/>
    <dgm:cxn modelId="{27F213F0-BA05-4E8A-A1A2-51FAD6BBC790}" type="presParOf" srcId="{85EDB7B3-1346-4A6A-9ED3-3B2E33C52E92}" destId="{246FB696-1A0E-466F-80B3-6F0559D53499}" srcOrd="0" destOrd="0" presId="urn:microsoft.com/office/officeart/2005/8/layout/bProcess4"/>
    <dgm:cxn modelId="{1D24544F-FE99-407D-9105-C8F5983CB887}" type="presParOf" srcId="{85EDB7B3-1346-4A6A-9ED3-3B2E33C52E92}" destId="{D395919E-455F-458B-9A0E-9107B5E4F18E}" srcOrd="1" destOrd="0" presId="urn:microsoft.com/office/officeart/2005/8/layout/bProcess4"/>
    <dgm:cxn modelId="{CAB8B9DF-D38D-462D-881E-B6287E87E7EE}" type="presParOf" srcId="{A43ADCF5-2785-449C-973B-B59F2D5BE2CE}" destId="{13C96296-EA68-4C84-96B3-D2B4FFE7F45E}" srcOrd="3" destOrd="0" presId="urn:microsoft.com/office/officeart/2005/8/layout/bProcess4"/>
    <dgm:cxn modelId="{C5ED608D-FED2-411A-84FA-5F8D8E654BC6}" type="presParOf" srcId="{A43ADCF5-2785-449C-973B-B59F2D5BE2CE}" destId="{B7E915F8-CFDA-4304-A593-3FE86B1481B9}" srcOrd="4" destOrd="0" presId="urn:microsoft.com/office/officeart/2005/8/layout/bProcess4"/>
    <dgm:cxn modelId="{C368CF55-8D03-4EAD-BA8D-D30A7470797A}" type="presParOf" srcId="{B7E915F8-CFDA-4304-A593-3FE86B1481B9}" destId="{293F2184-B4F1-4F0A-8F29-DEFF851E8993}" srcOrd="0" destOrd="0" presId="urn:microsoft.com/office/officeart/2005/8/layout/bProcess4"/>
    <dgm:cxn modelId="{57B2C457-45DB-4246-909F-1659628E1DC2}" type="presParOf" srcId="{B7E915F8-CFDA-4304-A593-3FE86B1481B9}" destId="{E9B34309-85FD-4806-A164-340EA12AE223}" srcOrd="1" destOrd="0" presId="urn:microsoft.com/office/officeart/2005/8/layout/bProcess4"/>
    <dgm:cxn modelId="{38B96273-1292-4167-A8E7-F708FAD5A85D}" type="presParOf" srcId="{A43ADCF5-2785-449C-973B-B59F2D5BE2CE}" destId="{679D18D6-3FD3-4478-B62C-813E2AEB495C}" srcOrd="5" destOrd="0" presId="urn:microsoft.com/office/officeart/2005/8/layout/bProcess4"/>
    <dgm:cxn modelId="{8CFDA64F-F73A-4D0C-9821-9BA6DCAE202E}" type="presParOf" srcId="{A43ADCF5-2785-449C-973B-B59F2D5BE2CE}" destId="{E48FC3FB-B8AD-4DB4-B64D-EF36D342248A}" srcOrd="6" destOrd="0" presId="urn:microsoft.com/office/officeart/2005/8/layout/bProcess4"/>
    <dgm:cxn modelId="{878EA82B-3FB3-45F1-8D3D-ABDA4522EBDD}" type="presParOf" srcId="{E48FC3FB-B8AD-4DB4-B64D-EF36D342248A}" destId="{6FF301B1-7E4A-4918-9D39-7E3EABF7F61D}" srcOrd="0" destOrd="0" presId="urn:microsoft.com/office/officeart/2005/8/layout/bProcess4"/>
    <dgm:cxn modelId="{43F332E6-B2E5-4B44-8EAA-6F55B6015917}" type="presParOf" srcId="{E48FC3FB-B8AD-4DB4-B64D-EF36D342248A}" destId="{F5A49876-6426-47A5-82A6-C43C15204C05}" srcOrd="1" destOrd="0" presId="urn:microsoft.com/office/officeart/2005/8/layout/bProcess4"/>
    <dgm:cxn modelId="{3D888690-0097-481C-9825-47CE537E87A3}" type="presParOf" srcId="{A43ADCF5-2785-449C-973B-B59F2D5BE2CE}" destId="{3B0D7F79-0605-4FB2-AA2A-24E83F2A0B9F}" srcOrd="7" destOrd="0" presId="urn:microsoft.com/office/officeart/2005/8/layout/bProcess4"/>
    <dgm:cxn modelId="{BE460AF0-178B-4D47-A6D5-CDE1C70B579C}" type="presParOf" srcId="{A43ADCF5-2785-449C-973B-B59F2D5BE2CE}" destId="{49F28F73-CDEB-440B-A359-6CD94D2E17C2}" srcOrd="8" destOrd="0" presId="urn:microsoft.com/office/officeart/2005/8/layout/bProcess4"/>
    <dgm:cxn modelId="{8FFC03F0-E9B7-4B6A-8A15-DC61B8B3D65A}" type="presParOf" srcId="{49F28F73-CDEB-440B-A359-6CD94D2E17C2}" destId="{98DF69E1-1D6C-4FA9-848C-DFB4DF7F5454}" srcOrd="0" destOrd="0" presId="urn:microsoft.com/office/officeart/2005/8/layout/bProcess4"/>
    <dgm:cxn modelId="{5A8AF7B9-BD0C-4411-8893-F73BF5396429}" type="presParOf" srcId="{49F28F73-CDEB-440B-A359-6CD94D2E17C2}" destId="{D49C9E22-239D-458D-970F-04EBFCAE2F2C}" srcOrd="1" destOrd="0" presId="urn:microsoft.com/office/officeart/2005/8/layout/bProcess4"/>
    <dgm:cxn modelId="{4D74AB8F-567F-43B9-B215-859347D25A7C}" type="presParOf" srcId="{A43ADCF5-2785-449C-973B-B59F2D5BE2CE}" destId="{D84C653A-3DFA-4A2F-84F0-F5E1E0B5E262}" srcOrd="9" destOrd="0" presId="urn:microsoft.com/office/officeart/2005/8/layout/bProcess4"/>
    <dgm:cxn modelId="{65211572-567A-46B1-B957-1456BAA5E16A}" type="presParOf" srcId="{A43ADCF5-2785-449C-973B-B59F2D5BE2CE}" destId="{68E4D582-5B4B-44C5-8C34-41786D6D74E2}" srcOrd="10" destOrd="0" presId="urn:microsoft.com/office/officeart/2005/8/layout/bProcess4"/>
    <dgm:cxn modelId="{4A9A1ECF-1F82-4914-BF3A-E27796D969D7}" type="presParOf" srcId="{68E4D582-5B4B-44C5-8C34-41786D6D74E2}" destId="{509C23C1-94E8-4B80-B84C-3F6C0C93CE1F}" srcOrd="0" destOrd="0" presId="urn:microsoft.com/office/officeart/2005/8/layout/bProcess4"/>
    <dgm:cxn modelId="{50E2015A-85C4-4E4C-94E7-E4243E015099}" type="presParOf" srcId="{68E4D582-5B4B-44C5-8C34-41786D6D74E2}" destId="{BC4AA8CE-4A25-46C0-9E62-AB9E9B5E7C79}" srcOrd="1" destOrd="0" presId="urn:microsoft.com/office/officeart/2005/8/layout/bProcess4"/>
    <dgm:cxn modelId="{D67BBDC9-B2CF-4982-A946-593CBC046D99}" type="presParOf" srcId="{A43ADCF5-2785-449C-973B-B59F2D5BE2CE}" destId="{25171D52-101B-4497-83C0-1D75727AD2BE}" srcOrd="11" destOrd="0" presId="urn:microsoft.com/office/officeart/2005/8/layout/bProcess4"/>
    <dgm:cxn modelId="{CDD72D40-CB05-4CE2-BE1D-AFACF3AE5AE7}" type="presParOf" srcId="{A43ADCF5-2785-449C-973B-B59F2D5BE2CE}" destId="{7247850C-43BC-462B-B29C-4A2848872E5B}" srcOrd="12" destOrd="0" presId="urn:microsoft.com/office/officeart/2005/8/layout/bProcess4"/>
    <dgm:cxn modelId="{986CF3F8-AF0B-4926-AFF8-3C2613F96B9F}" type="presParOf" srcId="{7247850C-43BC-462B-B29C-4A2848872E5B}" destId="{30E13201-7745-4057-A236-E75EFC4EE5A2}" srcOrd="0" destOrd="0" presId="urn:microsoft.com/office/officeart/2005/8/layout/bProcess4"/>
    <dgm:cxn modelId="{ABC33D89-6CA7-49CA-817E-CECCE1018B5B}" type="presParOf" srcId="{7247850C-43BC-462B-B29C-4A2848872E5B}" destId="{DA912C14-FA5C-4417-80ED-4DED12FCD637}" srcOrd="1" destOrd="0" presId="urn:microsoft.com/office/officeart/2005/8/layout/bProcess4"/>
    <dgm:cxn modelId="{B973CEB8-AB55-4E12-AEB4-965C167DC127}" type="presParOf" srcId="{A43ADCF5-2785-449C-973B-B59F2D5BE2CE}" destId="{32FBE7AF-3B77-486D-9607-40E7B1E6EBE4}" srcOrd="13" destOrd="0" presId="urn:microsoft.com/office/officeart/2005/8/layout/bProcess4"/>
    <dgm:cxn modelId="{15C33790-7235-40E5-99B8-F2FA534CA413}" type="presParOf" srcId="{A43ADCF5-2785-449C-973B-B59F2D5BE2CE}" destId="{53A38945-2D14-4162-AC88-75677275E178}" srcOrd="14" destOrd="0" presId="urn:microsoft.com/office/officeart/2005/8/layout/bProcess4"/>
    <dgm:cxn modelId="{72D93DE8-F310-4040-AF88-5CEE2516C8FF}" type="presParOf" srcId="{53A38945-2D14-4162-AC88-75677275E178}" destId="{F1CF7347-3453-4ACB-BDC7-E3E86FA71FD7}" srcOrd="0" destOrd="0" presId="urn:microsoft.com/office/officeart/2005/8/layout/bProcess4"/>
    <dgm:cxn modelId="{554B438D-7835-4313-B3C8-C4D8F61F95EC}" type="presParOf" srcId="{53A38945-2D14-4162-AC88-75677275E178}" destId="{E306FB35-081A-49A2-A154-E29FB24B99AE}" srcOrd="1" destOrd="0" presId="urn:microsoft.com/office/officeart/2005/8/layout/bProcess4"/>
    <dgm:cxn modelId="{ADBE6F0A-4441-41D0-95BF-07426E9265AF}" type="presParOf" srcId="{A43ADCF5-2785-449C-973B-B59F2D5BE2CE}" destId="{7FCD023B-19A0-465D-AFC0-DBF76A9FD9AE}" srcOrd="15" destOrd="0" presId="urn:microsoft.com/office/officeart/2005/8/layout/bProcess4"/>
    <dgm:cxn modelId="{B170B11E-8F12-4829-B1AA-46F263D351DA}" type="presParOf" srcId="{A43ADCF5-2785-449C-973B-B59F2D5BE2CE}" destId="{0F910849-F801-4C6E-B646-0B455B4EE097}" srcOrd="16" destOrd="0" presId="urn:microsoft.com/office/officeart/2005/8/layout/bProcess4"/>
    <dgm:cxn modelId="{AEAB52A8-DA2F-4B79-ABD8-F9207E5012DD}" type="presParOf" srcId="{0F910849-F801-4C6E-B646-0B455B4EE097}" destId="{335302E6-387E-40B3-9C38-058522D4377E}" srcOrd="0" destOrd="0" presId="urn:microsoft.com/office/officeart/2005/8/layout/bProcess4"/>
    <dgm:cxn modelId="{FBBF41C1-004E-4394-88D0-9969A521570A}" type="presParOf" srcId="{0F910849-F801-4C6E-B646-0B455B4EE097}" destId="{B1EB6C49-D998-47C9-AE25-839C4DE822F0}" srcOrd="1" destOrd="0" presId="urn:microsoft.com/office/officeart/2005/8/layout/bProcess4"/>
    <dgm:cxn modelId="{7BBCBF23-4954-41BD-9AA4-42273C66B22B}" type="presParOf" srcId="{A43ADCF5-2785-449C-973B-B59F2D5BE2CE}" destId="{6CB25D2E-24A4-483C-AC14-70FD135768DF}" srcOrd="17" destOrd="0" presId="urn:microsoft.com/office/officeart/2005/8/layout/bProcess4"/>
    <dgm:cxn modelId="{0B7A83F0-0A8C-4AEF-BA87-489DF9128EA4}" type="presParOf" srcId="{A43ADCF5-2785-449C-973B-B59F2D5BE2CE}" destId="{B9BE888C-5F6A-44F6-B036-48DD784A05EB}" srcOrd="18" destOrd="0" presId="urn:microsoft.com/office/officeart/2005/8/layout/bProcess4"/>
    <dgm:cxn modelId="{4AA2F2D8-BBB4-4031-8468-6927B6F66DAA}" type="presParOf" srcId="{B9BE888C-5F6A-44F6-B036-48DD784A05EB}" destId="{CD81DC72-F62E-4FF7-A9F2-5EEDB8E6D524}" srcOrd="0" destOrd="0" presId="urn:microsoft.com/office/officeart/2005/8/layout/bProcess4"/>
    <dgm:cxn modelId="{51147D80-3CEE-4E78-B99F-B22B9137656C}" type="presParOf" srcId="{B9BE888C-5F6A-44F6-B036-48DD784A05EB}" destId="{6EF41A9C-0049-42C0-85FF-835F0468FB6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3A92B-3B0A-4952-AA32-995556FA5592}">
      <dsp:nvSpPr>
        <dsp:cNvPr id="0" name=""/>
        <dsp:cNvSpPr/>
      </dsp:nvSpPr>
      <dsp:spPr>
        <a:xfrm rot="5400000">
          <a:off x="157707" y="907766"/>
          <a:ext cx="1417060" cy="171084"/>
        </a:xfrm>
        <a:prstGeom prst="rect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65A23-8334-4160-83E1-C172E43D73CA}">
      <dsp:nvSpPr>
        <dsp:cNvPr id="0" name=""/>
        <dsp:cNvSpPr/>
      </dsp:nvSpPr>
      <dsp:spPr>
        <a:xfrm>
          <a:off x="481731" y="502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bg1"/>
              </a:solidFill>
            </a:rPr>
            <a:t>S5-A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bg1"/>
              </a:solidFill>
            </a:rPr>
            <a:t>Professional Networking</a:t>
          </a:r>
        </a:p>
      </dsp:txBody>
      <dsp:txXfrm>
        <a:off x="515137" y="33908"/>
        <a:ext cx="1834121" cy="1073748"/>
      </dsp:txXfrm>
    </dsp:sp>
    <dsp:sp modelId="{13C96296-EA68-4C84-96B3-D2B4FFE7F45E}">
      <dsp:nvSpPr>
        <dsp:cNvPr id="0" name=""/>
        <dsp:cNvSpPr/>
      </dsp:nvSpPr>
      <dsp:spPr>
        <a:xfrm rot="5400000">
          <a:off x="157707" y="2333466"/>
          <a:ext cx="1417060" cy="171084"/>
        </a:xfrm>
        <a:prstGeom prst="rect">
          <a:avLst/>
        </a:prstGeom>
        <a:solidFill>
          <a:schemeClr val="accent1">
            <a:shade val="90000"/>
            <a:hueOff val="33948"/>
            <a:satOff val="-3354"/>
            <a:lumOff val="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5919E-455F-458B-9A0E-9107B5E4F18E}">
      <dsp:nvSpPr>
        <dsp:cNvPr id="0" name=""/>
        <dsp:cNvSpPr/>
      </dsp:nvSpPr>
      <dsp:spPr>
        <a:xfrm>
          <a:off x="481731" y="14262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0173"/>
            <a:satOff val="-3029"/>
            <a:lumOff val="4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accent5"/>
              </a:solidFill>
            </a:rPr>
            <a:t>S5-B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accent5"/>
              </a:solidFill>
            </a:rPr>
            <a:t>Sustainable</a:t>
          </a:r>
          <a:r>
            <a:rPr lang="fr-FR" sz="1500" b="1" kern="1200" dirty="0">
              <a:solidFill>
                <a:schemeClr val="accent5"/>
              </a:solidFill>
            </a:rPr>
            <a:t> </a:t>
          </a:r>
          <a:r>
            <a:rPr lang="fr-FR" sz="1500" b="1" kern="1200" dirty="0" err="1">
              <a:solidFill>
                <a:schemeClr val="accent5"/>
              </a:solidFill>
            </a:rPr>
            <a:t>Development</a:t>
          </a:r>
          <a:r>
            <a:rPr lang="fr-FR" sz="1500" b="1" kern="1200" dirty="0">
              <a:solidFill>
                <a:schemeClr val="accent5"/>
              </a:solidFill>
            </a:rPr>
            <a:t> &amp; Civic Engagement       </a:t>
          </a:r>
        </a:p>
      </dsp:txBody>
      <dsp:txXfrm>
        <a:off x="515137" y="1459609"/>
        <a:ext cx="1834121" cy="1073748"/>
      </dsp:txXfrm>
    </dsp:sp>
    <dsp:sp modelId="{679D18D6-3FD3-4478-B62C-813E2AEB495C}">
      <dsp:nvSpPr>
        <dsp:cNvPr id="0" name=""/>
        <dsp:cNvSpPr/>
      </dsp:nvSpPr>
      <dsp:spPr>
        <a:xfrm rot="5400000">
          <a:off x="157707" y="3759166"/>
          <a:ext cx="1417060" cy="171084"/>
        </a:xfrm>
        <a:prstGeom prst="rect">
          <a:avLst/>
        </a:prstGeom>
        <a:solidFill>
          <a:schemeClr val="accent1">
            <a:shade val="90000"/>
            <a:hueOff val="67896"/>
            <a:satOff val="-6709"/>
            <a:lumOff val="101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34309-85FD-4806-A164-340EA12AE223}">
      <dsp:nvSpPr>
        <dsp:cNvPr id="0" name=""/>
        <dsp:cNvSpPr/>
      </dsp:nvSpPr>
      <dsp:spPr>
        <a:xfrm>
          <a:off x="481731" y="28519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60346"/>
            <a:satOff val="-6058"/>
            <a:lumOff val="9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b="1" kern="1200" dirty="0">
            <a:solidFill>
              <a:schemeClr val="bg1"/>
            </a:solidFill>
          </a:endParaRPr>
        </a:p>
      </dsp:txBody>
      <dsp:txXfrm>
        <a:off x="515137" y="2885309"/>
        <a:ext cx="1834121" cy="1073748"/>
      </dsp:txXfrm>
    </dsp:sp>
    <dsp:sp modelId="{3B0D7F79-0605-4FB2-AA2A-24E83F2A0B9F}">
      <dsp:nvSpPr>
        <dsp:cNvPr id="0" name=""/>
        <dsp:cNvSpPr/>
      </dsp:nvSpPr>
      <dsp:spPr>
        <a:xfrm>
          <a:off x="870557" y="4472017"/>
          <a:ext cx="2519602" cy="171084"/>
        </a:xfrm>
        <a:prstGeom prst="rect">
          <a:avLst/>
        </a:prstGeom>
        <a:solidFill>
          <a:schemeClr val="accent1">
            <a:shade val="90000"/>
            <a:hueOff val="101843"/>
            <a:satOff val="-10063"/>
            <a:lumOff val="152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49876-6426-47A5-82A6-C43C15204C05}">
      <dsp:nvSpPr>
        <dsp:cNvPr id="0" name=""/>
        <dsp:cNvSpPr/>
      </dsp:nvSpPr>
      <dsp:spPr>
        <a:xfrm>
          <a:off x="481731" y="42776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90519"/>
            <a:satOff val="-9087"/>
            <a:lumOff val="14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b="1" kern="1200" dirty="0">
            <a:solidFill>
              <a:schemeClr val="bg1"/>
            </a:solidFill>
          </a:endParaRPr>
        </a:p>
      </dsp:txBody>
      <dsp:txXfrm>
        <a:off x="515137" y="4311009"/>
        <a:ext cx="1834121" cy="1073748"/>
      </dsp:txXfrm>
    </dsp:sp>
    <dsp:sp modelId="{D84C653A-3DFA-4A2F-84F0-F5E1E0B5E262}">
      <dsp:nvSpPr>
        <dsp:cNvPr id="0" name=""/>
        <dsp:cNvSpPr/>
      </dsp:nvSpPr>
      <dsp:spPr>
        <a:xfrm rot="16200000">
          <a:off x="2685949" y="3759166"/>
          <a:ext cx="1417060" cy="171084"/>
        </a:xfrm>
        <a:prstGeom prst="rect">
          <a:avLst/>
        </a:prstGeom>
        <a:solidFill>
          <a:schemeClr val="accent1">
            <a:shade val="90000"/>
            <a:hueOff val="135791"/>
            <a:satOff val="-13418"/>
            <a:lumOff val="203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C9E22-239D-458D-970F-04EBFCAE2F2C}">
      <dsp:nvSpPr>
        <dsp:cNvPr id="0" name=""/>
        <dsp:cNvSpPr/>
      </dsp:nvSpPr>
      <dsp:spPr>
        <a:xfrm>
          <a:off x="3009973" y="42776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20692"/>
            <a:satOff val="-12116"/>
            <a:lumOff val="18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b="1" kern="1200" dirty="0"/>
        </a:p>
      </dsp:txBody>
      <dsp:txXfrm>
        <a:off x="3043379" y="4311009"/>
        <a:ext cx="1834121" cy="1073748"/>
      </dsp:txXfrm>
    </dsp:sp>
    <dsp:sp modelId="{25171D52-101B-4497-83C0-1D75727AD2BE}">
      <dsp:nvSpPr>
        <dsp:cNvPr id="0" name=""/>
        <dsp:cNvSpPr/>
      </dsp:nvSpPr>
      <dsp:spPr>
        <a:xfrm rot="16200000">
          <a:off x="2685949" y="2333466"/>
          <a:ext cx="1417060" cy="171084"/>
        </a:xfrm>
        <a:prstGeom prst="rect">
          <a:avLst/>
        </a:prstGeom>
        <a:solidFill>
          <a:schemeClr val="accent1">
            <a:shade val="90000"/>
            <a:hueOff val="169739"/>
            <a:satOff val="-16772"/>
            <a:lumOff val="254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AA8CE-4A25-46C0-9E62-AB9E9B5E7C79}">
      <dsp:nvSpPr>
        <dsp:cNvPr id="0" name=""/>
        <dsp:cNvSpPr/>
      </dsp:nvSpPr>
      <dsp:spPr>
        <a:xfrm>
          <a:off x="3009973" y="28519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50865"/>
            <a:satOff val="-15146"/>
            <a:lumOff val="23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b="1" kern="1200" dirty="0">
            <a:solidFill>
              <a:schemeClr val="bg1"/>
            </a:solidFill>
          </a:endParaRPr>
        </a:p>
      </dsp:txBody>
      <dsp:txXfrm>
        <a:off x="3043379" y="2885309"/>
        <a:ext cx="1834121" cy="1073748"/>
      </dsp:txXfrm>
    </dsp:sp>
    <dsp:sp modelId="{32FBE7AF-3B77-486D-9607-40E7B1E6EBE4}">
      <dsp:nvSpPr>
        <dsp:cNvPr id="0" name=""/>
        <dsp:cNvSpPr/>
      </dsp:nvSpPr>
      <dsp:spPr>
        <a:xfrm rot="16200000">
          <a:off x="2685949" y="907766"/>
          <a:ext cx="1417060" cy="171084"/>
        </a:xfrm>
        <a:prstGeom prst="rect">
          <a:avLst/>
        </a:prstGeom>
        <a:solidFill>
          <a:schemeClr val="accent1">
            <a:shade val="90000"/>
            <a:hueOff val="203687"/>
            <a:satOff val="-20127"/>
            <a:lumOff val="305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12C14-FA5C-4417-80ED-4DED12FCD637}">
      <dsp:nvSpPr>
        <dsp:cNvPr id="0" name=""/>
        <dsp:cNvSpPr/>
      </dsp:nvSpPr>
      <dsp:spPr>
        <a:xfrm>
          <a:off x="3009973" y="14262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81038"/>
            <a:satOff val="-18175"/>
            <a:lumOff val="279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b="1" kern="1200" dirty="0">
            <a:solidFill>
              <a:schemeClr val="bg1"/>
            </a:solidFill>
          </a:endParaRPr>
        </a:p>
      </dsp:txBody>
      <dsp:txXfrm>
        <a:off x="3043379" y="1459609"/>
        <a:ext cx="1834121" cy="1073748"/>
      </dsp:txXfrm>
    </dsp:sp>
    <dsp:sp modelId="{7FCD023B-19A0-465D-AFC0-DBF76A9FD9AE}">
      <dsp:nvSpPr>
        <dsp:cNvPr id="0" name=""/>
        <dsp:cNvSpPr/>
      </dsp:nvSpPr>
      <dsp:spPr>
        <a:xfrm>
          <a:off x="3398799" y="194915"/>
          <a:ext cx="2519602" cy="171084"/>
        </a:xfrm>
        <a:prstGeom prst="rect">
          <a:avLst/>
        </a:prstGeom>
        <a:solidFill>
          <a:schemeClr val="accent1">
            <a:shade val="90000"/>
            <a:hueOff val="237634"/>
            <a:satOff val="-23481"/>
            <a:lumOff val="356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6FB35-081A-49A2-A154-E29FB24B99AE}">
      <dsp:nvSpPr>
        <dsp:cNvPr id="0" name=""/>
        <dsp:cNvSpPr/>
      </dsp:nvSpPr>
      <dsp:spPr>
        <a:xfrm>
          <a:off x="3009973" y="502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11211"/>
            <a:satOff val="-21204"/>
            <a:lumOff val="32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b="1" kern="1200" dirty="0">
            <a:solidFill>
              <a:schemeClr val="bg1"/>
            </a:solidFill>
          </a:endParaRPr>
        </a:p>
      </dsp:txBody>
      <dsp:txXfrm>
        <a:off x="3043379" y="33908"/>
        <a:ext cx="1834121" cy="1073748"/>
      </dsp:txXfrm>
    </dsp:sp>
    <dsp:sp modelId="{6CB25D2E-24A4-483C-AC14-70FD135768DF}">
      <dsp:nvSpPr>
        <dsp:cNvPr id="0" name=""/>
        <dsp:cNvSpPr/>
      </dsp:nvSpPr>
      <dsp:spPr>
        <a:xfrm rot="5400000">
          <a:off x="5214191" y="907766"/>
          <a:ext cx="1417060" cy="171084"/>
        </a:xfrm>
        <a:prstGeom prst="rect">
          <a:avLst/>
        </a:prstGeom>
        <a:solidFill>
          <a:schemeClr val="accent1">
            <a:shade val="90000"/>
            <a:hueOff val="271582"/>
            <a:satOff val="-26836"/>
            <a:lumOff val="407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B6C49-D998-47C9-AE25-839C4DE822F0}">
      <dsp:nvSpPr>
        <dsp:cNvPr id="0" name=""/>
        <dsp:cNvSpPr/>
      </dsp:nvSpPr>
      <dsp:spPr>
        <a:xfrm>
          <a:off x="5538215" y="502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41383"/>
            <a:satOff val="-24233"/>
            <a:lumOff val="373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b="1" kern="1200" dirty="0"/>
        </a:p>
      </dsp:txBody>
      <dsp:txXfrm>
        <a:off x="5571621" y="33908"/>
        <a:ext cx="1834121" cy="1073748"/>
      </dsp:txXfrm>
    </dsp:sp>
    <dsp:sp modelId="{6EF41A9C-0049-42C0-85FF-835F0468FB60}">
      <dsp:nvSpPr>
        <dsp:cNvPr id="0" name=""/>
        <dsp:cNvSpPr/>
      </dsp:nvSpPr>
      <dsp:spPr>
        <a:xfrm>
          <a:off x="5538215" y="14262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71556"/>
            <a:satOff val="-27262"/>
            <a:lumOff val="419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Civic Engagement Validation </a:t>
          </a:r>
          <a:r>
            <a:rPr lang="fr-FR" sz="1500" b="1" kern="1200" dirty="0" err="1"/>
            <a:t>January</a:t>
          </a:r>
          <a:endParaRPr lang="fr-FR" sz="1500" b="1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U7 UNESCO SDG Poster Session</a:t>
          </a:r>
        </a:p>
      </dsp:txBody>
      <dsp:txXfrm>
        <a:off x="5571621" y="1459609"/>
        <a:ext cx="1834121" cy="10737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3A92B-3B0A-4952-AA32-995556FA5592}">
      <dsp:nvSpPr>
        <dsp:cNvPr id="0" name=""/>
        <dsp:cNvSpPr/>
      </dsp:nvSpPr>
      <dsp:spPr>
        <a:xfrm rot="5400000">
          <a:off x="157707" y="907766"/>
          <a:ext cx="1417060" cy="171084"/>
        </a:xfrm>
        <a:prstGeom prst="rect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65A23-8334-4160-83E1-C172E43D73CA}">
      <dsp:nvSpPr>
        <dsp:cNvPr id="0" name=""/>
        <dsp:cNvSpPr/>
      </dsp:nvSpPr>
      <dsp:spPr>
        <a:xfrm>
          <a:off x="481731" y="502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0" kern="1200" dirty="0">
            <a:solidFill>
              <a:schemeClr val="bg1"/>
            </a:solidFill>
          </a:endParaRPr>
        </a:p>
      </dsp:txBody>
      <dsp:txXfrm>
        <a:off x="515137" y="33908"/>
        <a:ext cx="1834121" cy="1073748"/>
      </dsp:txXfrm>
    </dsp:sp>
    <dsp:sp modelId="{13C96296-EA68-4C84-96B3-D2B4FFE7F45E}">
      <dsp:nvSpPr>
        <dsp:cNvPr id="0" name=""/>
        <dsp:cNvSpPr/>
      </dsp:nvSpPr>
      <dsp:spPr>
        <a:xfrm rot="5400000">
          <a:off x="157707" y="2333466"/>
          <a:ext cx="1417060" cy="171084"/>
        </a:xfrm>
        <a:prstGeom prst="rect">
          <a:avLst/>
        </a:prstGeom>
        <a:solidFill>
          <a:schemeClr val="accent1">
            <a:shade val="90000"/>
            <a:hueOff val="33948"/>
            <a:satOff val="-3354"/>
            <a:lumOff val="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5919E-455F-458B-9A0E-9107B5E4F18E}">
      <dsp:nvSpPr>
        <dsp:cNvPr id="0" name=""/>
        <dsp:cNvSpPr/>
      </dsp:nvSpPr>
      <dsp:spPr>
        <a:xfrm>
          <a:off x="481731" y="14262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0173"/>
            <a:satOff val="-3029"/>
            <a:lumOff val="4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rgbClr val="92D050"/>
              </a:solidFill>
            </a:rPr>
            <a:t>S5-B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srgbClr val="92D050"/>
              </a:solidFill>
            </a:rPr>
            <a:t>Sustainable</a:t>
          </a:r>
          <a:r>
            <a:rPr lang="fr-FR" sz="1400" b="1" kern="1200" dirty="0">
              <a:solidFill>
                <a:srgbClr val="92D050"/>
              </a:solidFill>
            </a:rPr>
            <a:t> </a:t>
          </a:r>
          <a:r>
            <a:rPr lang="fr-FR" sz="1400" b="1" kern="1200" dirty="0" err="1">
              <a:solidFill>
                <a:srgbClr val="92D050"/>
              </a:solidFill>
            </a:rPr>
            <a:t>Development</a:t>
          </a:r>
          <a:r>
            <a:rPr lang="fr-FR" sz="1400" b="1" kern="1200" dirty="0">
              <a:solidFill>
                <a:srgbClr val="92D050"/>
              </a:solidFill>
            </a:rPr>
            <a:t> &amp; Civic Engagement       </a:t>
          </a:r>
          <a:endParaRPr lang="fr-FR" sz="1400" b="0" kern="1200" dirty="0">
            <a:solidFill>
              <a:schemeClr val="bg1"/>
            </a:solidFill>
          </a:endParaRPr>
        </a:p>
      </dsp:txBody>
      <dsp:txXfrm>
        <a:off x="515137" y="1459609"/>
        <a:ext cx="1834121" cy="1073748"/>
      </dsp:txXfrm>
    </dsp:sp>
    <dsp:sp modelId="{679D18D6-3FD3-4478-B62C-813E2AEB495C}">
      <dsp:nvSpPr>
        <dsp:cNvPr id="0" name=""/>
        <dsp:cNvSpPr/>
      </dsp:nvSpPr>
      <dsp:spPr>
        <a:xfrm rot="5400000">
          <a:off x="157707" y="3759166"/>
          <a:ext cx="1417060" cy="171084"/>
        </a:xfrm>
        <a:prstGeom prst="rect">
          <a:avLst/>
        </a:prstGeom>
        <a:solidFill>
          <a:schemeClr val="accent1">
            <a:shade val="90000"/>
            <a:hueOff val="67896"/>
            <a:satOff val="-6709"/>
            <a:lumOff val="101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34309-85FD-4806-A164-340EA12AE223}">
      <dsp:nvSpPr>
        <dsp:cNvPr id="0" name=""/>
        <dsp:cNvSpPr/>
      </dsp:nvSpPr>
      <dsp:spPr>
        <a:xfrm>
          <a:off x="481731" y="28519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60346"/>
            <a:satOff val="-6058"/>
            <a:lumOff val="9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bg1"/>
              </a:solidFill>
            </a:rPr>
            <a:t> </a:t>
          </a:r>
          <a:r>
            <a:rPr lang="fr-FR" sz="1400" b="1" kern="1200" dirty="0">
              <a:solidFill>
                <a:schemeClr val="bg1"/>
              </a:solidFill>
            </a:rPr>
            <a:t>S6 - 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accent2"/>
              </a:solidFill>
            </a:rPr>
            <a:t>Leadership </a:t>
          </a:r>
          <a:r>
            <a:rPr lang="fr-FR" sz="1400" b="0" kern="1200" dirty="0">
              <a:solidFill>
                <a:schemeClr val="bg1"/>
              </a:solidFill>
            </a:rPr>
            <a:t>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srgbClr val="FFC000"/>
              </a:solidFill>
            </a:rPr>
            <a:t>Entrepreneurship</a:t>
          </a:r>
          <a:endParaRPr lang="fr-FR" sz="1400" b="1" kern="1200" dirty="0">
            <a:solidFill>
              <a:srgbClr val="FFC000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srgbClr val="00B050"/>
              </a:solidFill>
            </a:rPr>
            <a:t>Citizenship</a:t>
          </a:r>
          <a:r>
            <a:rPr lang="fr-FR" sz="1400" b="1" kern="1200" dirty="0">
              <a:solidFill>
                <a:srgbClr val="00B050"/>
              </a:solidFill>
            </a:rPr>
            <a:t> </a:t>
          </a:r>
          <a:r>
            <a:rPr lang="fr-FR" sz="1400" b="0" kern="1200" dirty="0">
              <a:solidFill>
                <a:schemeClr val="bg1"/>
              </a:solidFill>
            </a:rPr>
            <a:t> </a:t>
          </a:r>
          <a:r>
            <a:rPr lang="fr-FR" sz="1400" b="1" kern="1200" dirty="0">
              <a:solidFill>
                <a:srgbClr val="FFC000"/>
              </a:solidFill>
            </a:rPr>
            <a:t> </a:t>
          </a:r>
        </a:p>
      </dsp:txBody>
      <dsp:txXfrm>
        <a:off x="515137" y="2885309"/>
        <a:ext cx="1834121" cy="1073748"/>
      </dsp:txXfrm>
    </dsp:sp>
    <dsp:sp modelId="{3B0D7F79-0605-4FB2-AA2A-24E83F2A0B9F}">
      <dsp:nvSpPr>
        <dsp:cNvPr id="0" name=""/>
        <dsp:cNvSpPr/>
      </dsp:nvSpPr>
      <dsp:spPr>
        <a:xfrm>
          <a:off x="870557" y="4472017"/>
          <a:ext cx="2519602" cy="171084"/>
        </a:xfrm>
        <a:prstGeom prst="rect">
          <a:avLst/>
        </a:prstGeom>
        <a:solidFill>
          <a:schemeClr val="accent1">
            <a:shade val="90000"/>
            <a:hueOff val="101843"/>
            <a:satOff val="-10063"/>
            <a:lumOff val="152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49876-6426-47A5-82A6-C43C15204C05}">
      <dsp:nvSpPr>
        <dsp:cNvPr id="0" name=""/>
        <dsp:cNvSpPr/>
      </dsp:nvSpPr>
      <dsp:spPr>
        <a:xfrm>
          <a:off x="481731" y="42776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90519"/>
            <a:satOff val="-9087"/>
            <a:lumOff val="14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bg1"/>
              </a:solidFill>
            </a:rPr>
            <a:t>S6 - B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accent2"/>
              </a:solidFill>
            </a:rPr>
            <a:t>Leadership </a:t>
          </a:r>
          <a:r>
            <a:rPr lang="fr-FR" sz="1400" b="0" kern="1200" dirty="0">
              <a:solidFill>
                <a:schemeClr val="bg1"/>
              </a:solidFill>
            </a:rPr>
            <a:t>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srgbClr val="FFC000"/>
              </a:solidFill>
            </a:rPr>
            <a:t>Entrepreneurship</a:t>
          </a:r>
          <a:endParaRPr lang="fr-FR" sz="1400" b="1" kern="1200" dirty="0">
            <a:solidFill>
              <a:srgbClr val="FFC000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 err="1">
              <a:solidFill>
                <a:srgbClr val="00B050"/>
              </a:solidFill>
            </a:rPr>
            <a:t>Citizenship</a:t>
          </a:r>
          <a:endParaRPr lang="fr-FR" sz="1400" b="1" kern="1200" dirty="0">
            <a:solidFill>
              <a:srgbClr val="FFC000"/>
            </a:solidFill>
          </a:endParaRPr>
        </a:p>
      </dsp:txBody>
      <dsp:txXfrm>
        <a:off x="515137" y="4311009"/>
        <a:ext cx="1834121" cy="1073748"/>
      </dsp:txXfrm>
    </dsp:sp>
    <dsp:sp modelId="{D84C653A-3DFA-4A2F-84F0-F5E1E0B5E262}">
      <dsp:nvSpPr>
        <dsp:cNvPr id="0" name=""/>
        <dsp:cNvSpPr/>
      </dsp:nvSpPr>
      <dsp:spPr>
        <a:xfrm rot="16200000">
          <a:off x="2685949" y="3759166"/>
          <a:ext cx="1417060" cy="171084"/>
        </a:xfrm>
        <a:prstGeom prst="rect">
          <a:avLst/>
        </a:prstGeom>
        <a:solidFill>
          <a:schemeClr val="accent1">
            <a:shade val="90000"/>
            <a:hueOff val="135791"/>
            <a:satOff val="-13418"/>
            <a:lumOff val="203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C9E22-239D-458D-970F-04EBFCAE2F2C}">
      <dsp:nvSpPr>
        <dsp:cNvPr id="0" name=""/>
        <dsp:cNvSpPr/>
      </dsp:nvSpPr>
      <dsp:spPr>
        <a:xfrm>
          <a:off x="3009973" y="42776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20692"/>
            <a:satOff val="-12116"/>
            <a:lumOff val="18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dirty="0"/>
        </a:p>
      </dsp:txBody>
      <dsp:txXfrm>
        <a:off x="3043379" y="4311009"/>
        <a:ext cx="1834121" cy="1073748"/>
      </dsp:txXfrm>
    </dsp:sp>
    <dsp:sp modelId="{25171D52-101B-4497-83C0-1D75727AD2BE}">
      <dsp:nvSpPr>
        <dsp:cNvPr id="0" name=""/>
        <dsp:cNvSpPr/>
      </dsp:nvSpPr>
      <dsp:spPr>
        <a:xfrm rot="16200000">
          <a:off x="2685949" y="2333466"/>
          <a:ext cx="1417060" cy="171084"/>
        </a:xfrm>
        <a:prstGeom prst="rect">
          <a:avLst/>
        </a:prstGeom>
        <a:solidFill>
          <a:schemeClr val="accent1">
            <a:shade val="90000"/>
            <a:hueOff val="169739"/>
            <a:satOff val="-16772"/>
            <a:lumOff val="254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AA8CE-4A25-46C0-9E62-AB9E9B5E7C79}">
      <dsp:nvSpPr>
        <dsp:cNvPr id="0" name=""/>
        <dsp:cNvSpPr/>
      </dsp:nvSpPr>
      <dsp:spPr>
        <a:xfrm>
          <a:off x="3009973" y="28519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50865"/>
            <a:satOff val="-15146"/>
            <a:lumOff val="23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dirty="0"/>
        </a:p>
      </dsp:txBody>
      <dsp:txXfrm>
        <a:off x="3043379" y="2885309"/>
        <a:ext cx="1834121" cy="1073748"/>
      </dsp:txXfrm>
    </dsp:sp>
    <dsp:sp modelId="{32FBE7AF-3B77-486D-9607-40E7B1E6EBE4}">
      <dsp:nvSpPr>
        <dsp:cNvPr id="0" name=""/>
        <dsp:cNvSpPr/>
      </dsp:nvSpPr>
      <dsp:spPr>
        <a:xfrm rot="16200000">
          <a:off x="2685949" y="907766"/>
          <a:ext cx="1417060" cy="171084"/>
        </a:xfrm>
        <a:prstGeom prst="rect">
          <a:avLst/>
        </a:prstGeom>
        <a:solidFill>
          <a:schemeClr val="accent1">
            <a:shade val="90000"/>
            <a:hueOff val="203687"/>
            <a:satOff val="-20127"/>
            <a:lumOff val="305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12C14-FA5C-4417-80ED-4DED12FCD637}">
      <dsp:nvSpPr>
        <dsp:cNvPr id="0" name=""/>
        <dsp:cNvSpPr/>
      </dsp:nvSpPr>
      <dsp:spPr>
        <a:xfrm>
          <a:off x="3009973" y="14262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81038"/>
            <a:satOff val="-18175"/>
            <a:lumOff val="279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0" kern="1200" dirty="0">
            <a:solidFill>
              <a:srgbClr val="FFC000"/>
            </a:solidFill>
          </a:endParaRPr>
        </a:p>
      </dsp:txBody>
      <dsp:txXfrm>
        <a:off x="3043379" y="1459609"/>
        <a:ext cx="1834121" cy="1073748"/>
      </dsp:txXfrm>
    </dsp:sp>
    <dsp:sp modelId="{7FCD023B-19A0-465D-AFC0-DBF76A9FD9AE}">
      <dsp:nvSpPr>
        <dsp:cNvPr id="0" name=""/>
        <dsp:cNvSpPr/>
      </dsp:nvSpPr>
      <dsp:spPr>
        <a:xfrm>
          <a:off x="3398799" y="194915"/>
          <a:ext cx="2519602" cy="171084"/>
        </a:xfrm>
        <a:prstGeom prst="rect">
          <a:avLst/>
        </a:prstGeom>
        <a:solidFill>
          <a:schemeClr val="accent1">
            <a:shade val="90000"/>
            <a:hueOff val="237634"/>
            <a:satOff val="-23481"/>
            <a:lumOff val="356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6FB35-081A-49A2-A154-E29FB24B99AE}">
      <dsp:nvSpPr>
        <dsp:cNvPr id="0" name=""/>
        <dsp:cNvSpPr/>
      </dsp:nvSpPr>
      <dsp:spPr>
        <a:xfrm>
          <a:off x="3009973" y="502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11211"/>
            <a:satOff val="-21204"/>
            <a:lumOff val="32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b="1" kern="1200" dirty="0">
            <a:solidFill>
              <a:srgbClr val="FFC000"/>
            </a:solidFill>
          </a:endParaRPr>
        </a:p>
      </dsp:txBody>
      <dsp:txXfrm>
        <a:off x="3043379" y="33908"/>
        <a:ext cx="1834121" cy="1073748"/>
      </dsp:txXfrm>
    </dsp:sp>
    <dsp:sp modelId="{6CB25D2E-24A4-483C-AC14-70FD135768DF}">
      <dsp:nvSpPr>
        <dsp:cNvPr id="0" name=""/>
        <dsp:cNvSpPr/>
      </dsp:nvSpPr>
      <dsp:spPr>
        <a:xfrm rot="5400000">
          <a:off x="5214191" y="907766"/>
          <a:ext cx="1417060" cy="171084"/>
        </a:xfrm>
        <a:prstGeom prst="rect">
          <a:avLst/>
        </a:prstGeom>
        <a:solidFill>
          <a:schemeClr val="accent1">
            <a:shade val="90000"/>
            <a:hueOff val="271582"/>
            <a:satOff val="-26836"/>
            <a:lumOff val="407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B6C49-D998-47C9-AE25-839C4DE822F0}">
      <dsp:nvSpPr>
        <dsp:cNvPr id="0" name=""/>
        <dsp:cNvSpPr/>
      </dsp:nvSpPr>
      <dsp:spPr>
        <a:xfrm>
          <a:off x="5538215" y="502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41383"/>
            <a:satOff val="-24233"/>
            <a:lumOff val="373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dirty="0"/>
        </a:p>
      </dsp:txBody>
      <dsp:txXfrm>
        <a:off x="5571621" y="33908"/>
        <a:ext cx="1834121" cy="1073748"/>
      </dsp:txXfrm>
    </dsp:sp>
    <dsp:sp modelId="{6EF41A9C-0049-42C0-85FF-835F0468FB60}">
      <dsp:nvSpPr>
        <dsp:cNvPr id="0" name=""/>
        <dsp:cNvSpPr/>
      </dsp:nvSpPr>
      <dsp:spPr>
        <a:xfrm>
          <a:off x="5538215" y="1426203"/>
          <a:ext cx="1900933" cy="11405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71556"/>
            <a:satOff val="-27262"/>
            <a:lumOff val="419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Civic Engagement Validation </a:t>
          </a:r>
          <a:r>
            <a:rPr lang="fr-FR" sz="1400" b="1" kern="1200" dirty="0" err="1"/>
            <a:t>January</a:t>
          </a:r>
          <a:endParaRPr lang="fr-FR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U7 UNESCO SDG Poster Session</a:t>
          </a:r>
        </a:p>
      </dsp:txBody>
      <dsp:txXfrm>
        <a:off x="5571621" y="1459609"/>
        <a:ext cx="1834121" cy="10737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BEA2A-2E6D-44B6-80AC-8738680B588F}" type="datetimeFigureOut">
              <a:rPr lang="fr-FR" smtClean="0"/>
              <a:t>29/12/2021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0A2B0-BDE5-4191-9F85-98D03D99CD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1D9E0-3D9F-4031-89E6-27D4E3214CBD}" type="slidenum">
              <a:rPr lang="fr-FR" smtClean="0">
                <a:solidFill>
                  <a:prstClr val="black"/>
                </a:solidFill>
              </a:rPr>
              <a:pPr/>
              <a:t>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8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5013178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203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8DD2-3973-4FE7-ADB2-C27B41F2505F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04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9C3C-4BAD-49AE-938D-78A1EFE0C6D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75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218D-7E03-4229-A9C2-BC489EA9408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87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F406-C839-43AE-8B2C-7D5A47F2A5D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67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DAF0-9F91-4090-AF33-A3AA4AED824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36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670A-7E0D-496C-ADAC-44B72614857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93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1C4-CD45-4EF0-8738-7A8D49BA7109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868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1779-1BA0-41E2-AB7E-662FE501B6E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77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E4207-5008-4104-A080-48DD1D674EA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675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1410-F04B-4338-BC68-727F988122B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62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+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0"/>
          </p:nvPr>
        </p:nvSpPr>
        <p:spPr>
          <a:xfrm>
            <a:off x="26" y="5"/>
            <a:ext cx="9168063" cy="5445125"/>
          </a:xfrm>
          <a:custGeom>
            <a:avLst/>
            <a:gdLst>
              <a:gd name="connsiteX0" fmla="*/ 0 w 9144000"/>
              <a:gd name="connsiteY0" fmla="*/ 0 h 5445125"/>
              <a:gd name="connsiteX1" fmla="*/ 9144000 w 9144000"/>
              <a:gd name="connsiteY1" fmla="*/ 0 h 5445125"/>
              <a:gd name="connsiteX2" fmla="*/ 9144000 w 9144000"/>
              <a:gd name="connsiteY2" fmla="*/ 5445125 h 5445125"/>
              <a:gd name="connsiteX3" fmla="*/ 0 w 9144000"/>
              <a:gd name="connsiteY3" fmla="*/ 5445125 h 5445125"/>
              <a:gd name="connsiteX4" fmla="*/ 0 w 9144000"/>
              <a:gd name="connsiteY4" fmla="*/ 0 h 5445125"/>
              <a:gd name="connsiteX0" fmla="*/ 0 w 9168063"/>
              <a:gd name="connsiteY0" fmla="*/ 0 h 5445125"/>
              <a:gd name="connsiteX1" fmla="*/ 9144000 w 9168063"/>
              <a:gd name="connsiteY1" fmla="*/ 0 h 5445125"/>
              <a:gd name="connsiteX2" fmla="*/ 9144000 w 9168063"/>
              <a:gd name="connsiteY2" fmla="*/ 5445125 h 5445125"/>
              <a:gd name="connsiteX3" fmla="*/ 9168063 w 9168063"/>
              <a:gd name="connsiteY3" fmla="*/ 5429083 h 5445125"/>
              <a:gd name="connsiteX4" fmla="*/ 0 w 9168063"/>
              <a:gd name="connsiteY4" fmla="*/ 0 h 544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063" h="5445125">
                <a:moveTo>
                  <a:pt x="0" y="0"/>
                </a:moveTo>
                <a:lnTo>
                  <a:pt x="9144000" y="0"/>
                </a:lnTo>
                <a:lnTo>
                  <a:pt x="9144000" y="5445125"/>
                </a:lnTo>
                <a:lnTo>
                  <a:pt x="9168063" y="5429083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91184" tIns="45594" rIns="91184" bIns="45594"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53128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1022-22E2-43C2-AB28-124DBAF9392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77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8DD2-3973-4FE7-ADB2-C27B41F2505F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858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9C3C-4BAD-49AE-938D-78A1EFE0C6D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651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218D-7E03-4229-A9C2-BC489EA9408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346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F406-C839-43AE-8B2C-7D5A47F2A5D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870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DAF0-9F91-4090-AF33-A3AA4AED824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661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670A-7E0D-496C-ADAC-44B72614857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762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1C4-CD45-4EF0-8738-7A8D49BA7109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2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1628800"/>
            <a:ext cx="3635896" cy="136815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" y="2996978"/>
            <a:ext cx="3635896" cy="576063"/>
          </a:xfrm>
          <a:prstGeom prst="rect">
            <a:avLst/>
          </a:prstGeom>
        </p:spPr>
        <p:txBody>
          <a:bodyPr lIns="91184" tIns="45594" rIns="91184" bIns="45594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9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19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79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38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98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58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17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77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5638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59634" y="1556792"/>
            <a:ext cx="7427168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 b="0" i="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381354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F51E0E63-BC59-4AFC-A7DC-49E291861A4C}" type="datetime1">
              <a:rPr lang="fr-FR" smtClean="0">
                <a:solidFill>
                  <a:prstClr val="black"/>
                </a:solidFill>
              </a:rPr>
              <a:t>29/12/2021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7" y="6381354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>
                <a:solidFill>
                  <a:prstClr val="black"/>
                </a:solidFill>
              </a:rPr>
              <a:pPr defTabSz="911938"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17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horizont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1560" y="1412776"/>
            <a:ext cx="7848872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028384" y="5949306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7A8C38E7-87F1-47CA-93CE-C35E5DAE2FB3}" type="datetime1">
              <a:rPr lang="fr-FR" smtClean="0">
                <a:solidFill>
                  <a:prstClr val="black"/>
                </a:solidFill>
              </a:rPr>
              <a:t>29/12/2021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7" y="6381354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>
                <a:solidFill>
                  <a:prstClr val="black"/>
                </a:solidFill>
              </a:rPr>
              <a:pPr defTabSz="911938"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39552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019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1779-1BA0-41E2-AB7E-662FE501B6E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21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E4207-5008-4104-A080-48DD1D674EA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1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1410-F04B-4338-BC68-727F988122B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139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1022-22E2-43C2-AB28-124DBAF9392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58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87626" y="5373221"/>
            <a:ext cx="6912768" cy="720080"/>
          </a:xfrm>
          <a:prstGeom prst="rect">
            <a:avLst/>
          </a:prstGeom>
        </p:spPr>
        <p:txBody>
          <a:bodyPr vert="horz" lIns="91184" tIns="45594" rIns="91184" bIns="45594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3357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ctr" defTabSz="911938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1976" indent="-341976" algn="l" defTabSz="91193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0950" indent="-284985" algn="l" defTabSz="91193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927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886" indent="-227984" algn="l" defTabSz="91193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1862" indent="-227984" algn="l" defTabSz="91193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783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80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9770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5739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6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93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91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87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849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815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77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752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DF385-7409-4736-AF5C-0259AFA129F1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6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DF385-7409-4736-AF5C-0259AFA129F1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29/12/2021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9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hyperlink" Target="https://moodle-n7.inp-toulouse.fr/course/view.php?id=2750" TargetMode="Externa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hyperlink" Target="mailto:restaurant.enseeiht@crous-toulouse.fr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-n7.inp-toulouse.fr/course/view.php?id=1520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7" Type="http://schemas.openxmlformats.org/officeDocument/2006/relationships/hyperlink" Target="https://moodle-n7.inp-toulouse.fr/course/view.php?id=1520" TargetMode="Externa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jpeg"/><Relationship Id="rId18" Type="http://schemas.openxmlformats.org/officeDocument/2006/relationships/image" Target="../media/image32.gif"/><Relationship Id="rId26" Type="http://schemas.openxmlformats.org/officeDocument/2006/relationships/image" Target="../media/image40.png"/><Relationship Id="rId39" Type="http://schemas.openxmlformats.org/officeDocument/2006/relationships/image" Target="../media/image53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50" Type="http://schemas.openxmlformats.org/officeDocument/2006/relationships/image" Target="../media/image12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6" Type="http://schemas.openxmlformats.org/officeDocument/2006/relationships/image" Target="../media/image30.png"/><Relationship Id="rId29" Type="http://schemas.openxmlformats.org/officeDocument/2006/relationships/image" Target="../media/image43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jpeg"/><Relationship Id="rId37" Type="http://schemas.openxmlformats.org/officeDocument/2006/relationships/image" Target="../media/image51.png"/><Relationship Id="rId40" Type="http://schemas.openxmlformats.org/officeDocument/2006/relationships/image" Target="../media/image54.jpeg"/><Relationship Id="rId45" Type="http://schemas.openxmlformats.org/officeDocument/2006/relationships/image" Target="../media/image59.pn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37.png"/><Relationship Id="rId28" Type="http://schemas.openxmlformats.org/officeDocument/2006/relationships/image" Target="../media/image42.jpeg"/><Relationship Id="rId36" Type="http://schemas.openxmlformats.org/officeDocument/2006/relationships/image" Target="../media/image50.png"/><Relationship Id="rId49" Type="http://schemas.openxmlformats.org/officeDocument/2006/relationships/image" Target="../media/image63.emf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4" Type="http://schemas.openxmlformats.org/officeDocument/2006/relationships/image" Target="../media/image58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jpeg"/><Relationship Id="rId27" Type="http://schemas.openxmlformats.org/officeDocument/2006/relationships/image" Target="../media/image41.jpe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57.jpeg"/><Relationship Id="rId48" Type="http://schemas.openxmlformats.org/officeDocument/2006/relationships/image" Target="../media/image62.jpeg"/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jpeg"/><Relationship Id="rId46" Type="http://schemas.openxmlformats.org/officeDocument/2006/relationships/image" Target="../media/image60.png"/><Relationship Id="rId20" Type="http://schemas.openxmlformats.org/officeDocument/2006/relationships/image" Target="../media/image34.png"/><Relationship Id="rId41" Type="http://schemas.openxmlformats.org/officeDocument/2006/relationships/image" Target="../media/image55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08520" y="5517232"/>
            <a:ext cx="9468544" cy="147002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Careers</a:t>
            </a:r>
            <a:r>
              <a:rPr lang="fr-FR" dirty="0"/>
              <a:t> &amp; Management – CAM </a:t>
            </a:r>
            <a:br>
              <a:rPr lang="fr-FR" dirty="0"/>
            </a:br>
            <a:r>
              <a:rPr lang="fr-FR" dirty="0"/>
              <a:t>L3 – Module 2 </a:t>
            </a:r>
            <a:br>
              <a:rPr lang="fr-FR" dirty="0"/>
            </a:br>
            <a:r>
              <a:rPr lang="fr-FR" dirty="0" err="1"/>
              <a:t>Sustainable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– Civic Engagement </a:t>
            </a:r>
            <a:br>
              <a:rPr lang="fr-FR" dirty="0"/>
            </a:br>
            <a:r>
              <a:rPr lang="fr-FR" dirty="0"/>
              <a:t>  </a:t>
            </a:r>
            <a:br>
              <a:rPr lang="fr-FR" dirty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196752"/>
            <a:ext cx="432048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10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-252536" y="-2597"/>
            <a:ext cx="8547298" cy="720080"/>
          </a:xfrm>
        </p:spPr>
        <p:txBody>
          <a:bodyPr>
            <a:normAutofit fontScale="90000"/>
          </a:bodyPr>
          <a:lstStyle/>
          <a:p>
            <a:r>
              <a:rPr lang="fr-FR" sz="2400" dirty="0" err="1">
                <a:solidFill>
                  <a:schemeClr val="accent3"/>
                </a:solidFill>
              </a:rPr>
              <a:t>Careers</a:t>
            </a:r>
            <a:r>
              <a:rPr lang="fr-FR" sz="2400" dirty="0">
                <a:solidFill>
                  <a:schemeClr val="accent3"/>
                </a:solidFill>
              </a:rPr>
              <a:t> &amp; Management - CAM 2021-2022</a:t>
            </a:r>
            <a:br>
              <a:rPr lang="fr-FR" sz="2400" dirty="0">
                <a:solidFill>
                  <a:schemeClr val="accent3"/>
                </a:solidFill>
              </a:rPr>
            </a:br>
            <a:r>
              <a:rPr lang="fr-FR" sz="2400" dirty="0">
                <a:solidFill>
                  <a:schemeClr val="accent3"/>
                </a:solidFill>
              </a:rPr>
              <a:t>Options – </a:t>
            </a:r>
            <a:r>
              <a:rPr lang="fr-FR" sz="2400" dirty="0" err="1">
                <a:solidFill>
                  <a:schemeClr val="accent3"/>
                </a:solidFill>
              </a:rPr>
              <a:t>enrolment</a:t>
            </a:r>
            <a:r>
              <a:rPr lang="fr-FR" sz="2400" dirty="0">
                <a:solidFill>
                  <a:schemeClr val="accent3"/>
                </a:solidFill>
              </a:rPr>
              <a:t> via Moodle in </a:t>
            </a:r>
            <a:r>
              <a:rPr lang="fr-FR" sz="2400" dirty="0" err="1">
                <a:solidFill>
                  <a:schemeClr val="accent3"/>
                </a:solidFill>
              </a:rPr>
              <a:t>December</a:t>
            </a:r>
            <a:r>
              <a:rPr lang="fr-FR" sz="2400" dirty="0">
                <a:solidFill>
                  <a:schemeClr val="accent3"/>
                </a:solidFill>
              </a:rPr>
              <a:t> 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803151298"/>
              </p:ext>
            </p:extLst>
          </p:nvPr>
        </p:nvGraphicFramePr>
        <p:xfrm>
          <a:off x="971600" y="1295400"/>
          <a:ext cx="79208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538411" y="94687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prstClr val="black"/>
                </a:solidFill>
              </a:rPr>
              <a:t>L3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428201" y="537321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prstClr val="black"/>
                </a:solidFill>
              </a:rPr>
              <a:t>M1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547337" y="946879"/>
            <a:ext cx="67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prstClr val="black"/>
                </a:solidFill>
              </a:rPr>
              <a:t>M2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158" y="4673112"/>
            <a:ext cx="862632" cy="58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769" y="5373216"/>
            <a:ext cx="844138" cy="58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073152" y="664943"/>
            <a:ext cx="613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10"/>
              </a:rPr>
              <a:t>https://moodle-n7.inp-toulouse.fr/course/view.php?id=2750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819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11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5" name="AutoShape 4" descr="https://partage.toulouse-inp.fr/service/home/~/?auth=co&amp;loc=fr&amp;id=212575&amp;part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5076056" y="1347289"/>
            <a:ext cx="38164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3"/>
                </a:solidFill>
              </a:rPr>
              <a:t>S9 </a:t>
            </a:r>
            <a:r>
              <a:rPr lang="fr-FR" sz="2400" b="1" dirty="0" err="1">
                <a:solidFill>
                  <a:schemeClr val="accent3"/>
                </a:solidFill>
              </a:rPr>
              <a:t>January</a:t>
            </a:r>
            <a:endParaRPr lang="fr-FR" sz="2400" b="1" dirty="0">
              <a:solidFill>
                <a:schemeClr val="accent3"/>
              </a:solidFill>
            </a:endParaRPr>
          </a:p>
          <a:p>
            <a:pPr algn="ctr"/>
            <a:endParaRPr lang="fr-FR" sz="2400" b="1" dirty="0">
              <a:solidFill>
                <a:schemeClr val="accent3"/>
              </a:solidFill>
            </a:endParaRPr>
          </a:p>
          <a:p>
            <a:pPr algn="ctr"/>
            <a:r>
              <a:rPr lang="fr-FR" sz="2400" b="1" dirty="0">
                <a:solidFill>
                  <a:schemeClr val="accent3"/>
                </a:solidFill>
              </a:rPr>
              <a:t> Civic Engagement </a:t>
            </a:r>
          </a:p>
          <a:p>
            <a:pPr algn="ctr"/>
            <a:endParaRPr lang="fr-FR" sz="2400" b="1" dirty="0">
              <a:solidFill>
                <a:schemeClr val="accent3"/>
              </a:solidFill>
            </a:endParaRPr>
          </a:p>
          <a:p>
            <a:pPr algn="ctr"/>
            <a:r>
              <a:rPr lang="fr-FR" sz="2400" b="1" dirty="0">
                <a:solidFill>
                  <a:schemeClr val="accent3"/>
                </a:solidFill>
              </a:rPr>
              <a:t>validation </a:t>
            </a:r>
          </a:p>
          <a:p>
            <a:pPr algn="ctr"/>
            <a:endParaRPr lang="fr-FR" sz="2400" b="1" dirty="0">
              <a:solidFill>
                <a:schemeClr val="accent3"/>
              </a:solidFill>
            </a:endParaRPr>
          </a:p>
          <a:p>
            <a:pPr algn="ctr"/>
            <a:r>
              <a:rPr lang="fr-FR" sz="2400" b="1" dirty="0">
                <a:solidFill>
                  <a:schemeClr val="accent3"/>
                </a:solidFill>
              </a:rPr>
              <a:t>poster session</a:t>
            </a:r>
          </a:p>
          <a:p>
            <a:pPr algn="ctr"/>
            <a:r>
              <a:rPr lang="fr-FR" sz="2400" b="1" dirty="0">
                <a:solidFill>
                  <a:schemeClr val="accent3"/>
                </a:solidFill>
              </a:rPr>
              <a:t> </a:t>
            </a:r>
          </a:p>
          <a:p>
            <a:pPr algn="ctr"/>
            <a:endParaRPr lang="fr-FR" sz="2400" b="1" dirty="0">
              <a:solidFill>
                <a:schemeClr val="accent5"/>
              </a:solidFill>
            </a:endParaRPr>
          </a:p>
          <a:p>
            <a:pPr algn="ctr"/>
            <a:r>
              <a:rPr lang="fr-FR" sz="2400" b="1" dirty="0">
                <a:solidFill>
                  <a:schemeClr val="accent5"/>
                </a:solidFill>
              </a:rPr>
              <a:t>Hall C poster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7937"/>
            <a:ext cx="3465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0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12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5" name="AutoShape 4" descr="https://partage.toulouse-inp.fr/service/home/~/?auth=co&amp;loc=fr&amp;id=212575&amp;part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025" y="0"/>
            <a:ext cx="484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2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13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5" name="AutoShape 4" descr="https://partage.toulouse-inp.fr/service/home/~/?auth=co&amp;loc=fr&amp;id=212575&amp;part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" y="4221088"/>
            <a:ext cx="91439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5"/>
                </a:solidFill>
              </a:rPr>
              <a:t>Aidez-nous &amp; l’équipe CROUS-N7 à </a:t>
            </a:r>
          </a:p>
          <a:p>
            <a:pPr algn="ctr"/>
            <a:r>
              <a:rPr lang="fr-FR" sz="2800" b="1" dirty="0">
                <a:solidFill>
                  <a:schemeClr val="accent5"/>
                </a:solidFill>
              </a:rPr>
              <a:t>réduire les déchets alimentaires !</a:t>
            </a:r>
          </a:p>
          <a:p>
            <a:pPr algn="ctr"/>
            <a:endParaRPr lang="fr-FR" sz="1000" b="1" dirty="0"/>
          </a:p>
          <a:p>
            <a:pPr algn="ctr"/>
            <a:r>
              <a:rPr lang="fr-FR" sz="2800" b="1" dirty="0">
                <a:solidFill>
                  <a:schemeClr val="accent5"/>
                </a:solidFill>
              </a:rPr>
              <a:t>Contact : </a:t>
            </a:r>
            <a:r>
              <a:rPr lang="fr-FR" sz="2800" b="1" dirty="0">
                <a:hlinkClick r:id="rId2"/>
              </a:rPr>
              <a:t>restaurant.enseeiht@crous-toulouse.fr</a:t>
            </a:r>
            <a:endParaRPr lang="fr-FR" sz="2800" b="1" dirty="0"/>
          </a:p>
          <a:p>
            <a:pPr algn="ctr"/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0338"/>
            <a:ext cx="4378037" cy="3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1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14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8" name="AutoShape 2" descr="https://partage.toulouse-inp.fr/service/home/~/?auth=co&amp;loc=fr&amp;id=219272&amp;part=5"/>
          <p:cNvSpPr>
            <a:spLocks noChangeAspect="1" noChangeArrowheads="1"/>
          </p:cNvSpPr>
          <p:nvPr/>
        </p:nvSpPr>
        <p:spPr bwMode="auto">
          <a:xfrm>
            <a:off x="155575" y="-4365625"/>
            <a:ext cx="16163925" cy="909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300192" y="2132856"/>
            <a:ext cx="28438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Contact veronique.roig@toulouse-inp.fr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12156" r="42313" b="3731"/>
          <a:stretch/>
        </p:blipFill>
        <p:spPr bwMode="auto">
          <a:xfrm>
            <a:off x="1403648" y="0"/>
            <a:ext cx="463244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82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-396552" y="332656"/>
            <a:ext cx="8547298" cy="720080"/>
          </a:xfrm>
        </p:spPr>
        <p:txBody>
          <a:bodyPr>
            <a:normAutofit fontScale="90000"/>
          </a:bodyPr>
          <a:lstStyle/>
          <a:p>
            <a:r>
              <a:rPr lang="fr-FR" sz="2400" dirty="0">
                <a:solidFill>
                  <a:schemeClr val="accent3"/>
                </a:solidFill>
              </a:rPr>
              <a:t>SHS - CAM 2021-2022</a:t>
            </a:r>
            <a:br>
              <a:rPr lang="fr-FR" sz="2400" dirty="0">
                <a:solidFill>
                  <a:schemeClr val="accent3"/>
                </a:solidFill>
              </a:rPr>
            </a:br>
            <a:r>
              <a:rPr lang="fr-FR" sz="2400" dirty="0">
                <a:solidFill>
                  <a:schemeClr val="accent5"/>
                </a:solidFill>
              </a:rPr>
              <a:t>Module 2: </a:t>
            </a:r>
            <a:r>
              <a:rPr lang="fr-FR" sz="2400" dirty="0" err="1">
                <a:solidFill>
                  <a:schemeClr val="accent5"/>
                </a:solidFill>
              </a:rPr>
              <a:t>Sustainable</a:t>
            </a:r>
            <a:r>
              <a:rPr lang="fr-FR" sz="2400" dirty="0">
                <a:solidFill>
                  <a:schemeClr val="accent5"/>
                </a:solidFill>
              </a:rPr>
              <a:t> </a:t>
            </a:r>
            <a:r>
              <a:rPr lang="fr-FR" sz="2400" dirty="0" err="1">
                <a:solidFill>
                  <a:schemeClr val="accent5"/>
                </a:solidFill>
              </a:rPr>
              <a:t>Development</a:t>
            </a:r>
            <a:r>
              <a:rPr lang="fr-FR" sz="2400" dirty="0">
                <a:solidFill>
                  <a:schemeClr val="accent5"/>
                </a:solidFill>
              </a:rPr>
              <a:t> – Civic Engagement</a:t>
            </a:r>
            <a:br>
              <a:rPr lang="fr-FR" sz="2400" dirty="0">
                <a:solidFill>
                  <a:schemeClr val="accent3"/>
                </a:solidFill>
              </a:rPr>
            </a:br>
            <a:endParaRPr lang="fr-FR" sz="2400" dirty="0">
              <a:solidFill>
                <a:schemeClr val="accent3"/>
              </a:solidFill>
            </a:endParaRP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495524529"/>
              </p:ext>
            </p:extLst>
          </p:nvPr>
        </p:nvGraphicFramePr>
        <p:xfrm>
          <a:off x="971600" y="1295400"/>
          <a:ext cx="79208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538411" y="94687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L3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428201" y="537321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M1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547337" y="946879"/>
            <a:ext cx="67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M2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337" y="4365104"/>
            <a:ext cx="862632" cy="58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07" y="4365104"/>
            <a:ext cx="844138" cy="58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13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5472608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Les 17 objectifs de développement durable de l’UNESCO  </a:t>
            </a:r>
            <a:br>
              <a:rPr lang="fr-FR" dirty="0"/>
            </a:br>
            <a:endParaRPr lang="fr-FR" dirty="0">
              <a:solidFill>
                <a:srgbClr val="FF006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349" y="1988840"/>
            <a:ext cx="8229600" cy="4525963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Objectif 1. Éradication de la pauvreté</a:t>
            </a:r>
          </a:p>
          <a:p>
            <a:r>
              <a:rPr lang="fr-FR" dirty="0"/>
              <a:t>Objectif 2. Lutte contre la faim</a:t>
            </a:r>
          </a:p>
          <a:p>
            <a:r>
              <a:rPr lang="fr-FR" dirty="0"/>
              <a:t>Objectif 3. Bonne santé et bien-être</a:t>
            </a:r>
          </a:p>
          <a:p>
            <a:r>
              <a:rPr lang="fr-FR" dirty="0"/>
              <a:t>Objectif 4. Accès à une éducation de qualité</a:t>
            </a:r>
          </a:p>
          <a:p>
            <a:r>
              <a:rPr lang="fr-FR" dirty="0"/>
              <a:t>Objectif 5. Égalité entre les sexes</a:t>
            </a:r>
          </a:p>
          <a:p>
            <a:r>
              <a:rPr lang="fr-FR" dirty="0"/>
              <a:t>Objectif 6. Accès à l'eau salubre et à l'assainissement</a:t>
            </a:r>
          </a:p>
          <a:p>
            <a:r>
              <a:rPr lang="fr-FR" dirty="0"/>
              <a:t>Objectif 7. Énergies fiables, durables et modernes, à un coût abordable</a:t>
            </a:r>
          </a:p>
          <a:p>
            <a:r>
              <a:rPr lang="fr-FR" dirty="0"/>
              <a:t>Objectif 8. Accès à des emplois décents</a:t>
            </a:r>
          </a:p>
          <a:p>
            <a:r>
              <a:rPr lang="fr-FR" dirty="0"/>
              <a:t>Objectif 9. Bâtir une infrastructure résiliente, promouvoir une industrialisation durable qui profite à tous et encourager l’innovation</a:t>
            </a:r>
          </a:p>
          <a:p>
            <a:r>
              <a:rPr lang="fr-FR" dirty="0"/>
              <a:t>Objectif 10. Réduction des inégalités</a:t>
            </a:r>
          </a:p>
          <a:p>
            <a:r>
              <a:rPr lang="fr-FR" dirty="0"/>
              <a:t>Objectif 11. Villes et communautés durables</a:t>
            </a:r>
          </a:p>
          <a:p>
            <a:r>
              <a:rPr lang="fr-FR" dirty="0"/>
              <a:t>Objectif 12. Consommation et production responsables</a:t>
            </a:r>
          </a:p>
          <a:p>
            <a:r>
              <a:rPr lang="fr-FR" dirty="0"/>
              <a:t>Objectif 13. Lutte contre les changements climatiques</a:t>
            </a:r>
          </a:p>
          <a:p>
            <a:r>
              <a:rPr lang="fr-FR" dirty="0"/>
              <a:t>Objectif 14. Conserver et exploiter de manière durable les océans et les mers aux fins du développement durable</a:t>
            </a:r>
          </a:p>
          <a:p>
            <a:r>
              <a:rPr lang="fr-FR" dirty="0"/>
              <a:t>Objectif 15. Vie terrestre</a:t>
            </a:r>
          </a:p>
          <a:p>
            <a:r>
              <a:rPr lang="fr-FR" dirty="0"/>
              <a:t>Objectif 16. Justice et paix</a:t>
            </a:r>
          </a:p>
          <a:p>
            <a:r>
              <a:rPr lang="fr-FR" dirty="0"/>
              <a:t>Objectif 17. Partenariats pour la réalisation des objectifs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6632"/>
            <a:ext cx="3533335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" y="6453336"/>
            <a:ext cx="758348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95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3072" y="476672"/>
            <a:ext cx="5472608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Les 17 objectifs de développement durable de l’UNESCO  </a:t>
            </a:r>
            <a:br>
              <a:rPr lang="fr-FR" dirty="0"/>
            </a:br>
            <a:r>
              <a:rPr lang="fr-FR" dirty="0">
                <a:solidFill>
                  <a:srgbClr val="FF0066"/>
                </a:solidFill>
              </a:rPr>
              <a:t>inclusion-diversité </a:t>
            </a:r>
            <a:br>
              <a:rPr lang="fr-FR" dirty="0">
                <a:solidFill>
                  <a:srgbClr val="FF0066"/>
                </a:solidFill>
              </a:rPr>
            </a:br>
            <a:r>
              <a:rPr lang="fr-FR" dirty="0">
                <a:solidFill>
                  <a:schemeClr val="accent6"/>
                </a:solidFill>
              </a:rPr>
              <a:t>technologie-innovation</a:t>
            </a:r>
            <a:br>
              <a:rPr lang="fr-FR" dirty="0">
                <a:solidFill>
                  <a:schemeClr val="accent6"/>
                </a:solidFill>
              </a:rPr>
            </a:br>
            <a:r>
              <a:rPr lang="fr-FR" dirty="0">
                <a:solidFill>
                  <a:srgbClr val="009900"/>
                </a:solidFill>
              </a:rPr>
              <a:t>changements climatiques</a:t>
            </a:r>
            <a:endParaRPr lang="fr-FR" dirty="0">
              <a:solidFill>
                <a:srgbClr val="FF006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349" y="2132856"/>
            <a:ext cx="8229600" cy="4525963"/>
          </a:xfrm>
        </p:spPr>
        <p:txBody>
          <a:bodyPr>
            <a:normAutofit fontScale="47500" lnSpcReduction="20000"/>
          </a:bodyPr>
          <a:lstStyle/>
          <a:p>
            <a:r>
              <a:rPr lang="fr-FR" dirty="0">
                <a:solidFill>
                  <a:srgbClr val="FF0066"/>
                </a:solidFill>
              </a:rPr>
              <a:t>Objectif 1. Éradication de la pauvreté</a:t>
            </a:r>
          </a:p>
          <a:p>
            <a:r>
              <a:rPr lang="fr-FR" dirty="0">
                <a:solidFill>
                  <a:srgbClr val="FF0066"/>
                </a:solidFill>
              </a:rPr>
              <a:t>Objectif 2. Lutte contre la faim</a:t>
            </a:r>
          </a:p>
          <a:p>
            <a:r>
              <a:rPr lang="fr-FR" dirty="0">
                <a:solidFill>
                  <a:srgbClr val="FF0066"/>
                </a:solidFill>
              </a:rPr>
              <a:t>Objectif 3. Bonne santé et bien-être</a:t>
            </a:r>
          </a:p>
          <a:p>
            <a:r>
              <a:rPr lang="fr-FR" dirty="0">
                <a:solidFill>
                  <a:srgbClr val="FF0066"/>
                </a:solidFill>
              </a:rPr>
              <a:t>Objectif 4. Accès à une éducation de qualité</a:t>
            </a:r>
          </a:p>
          <a:p>
            <a:r>
              <a:rPr lang="fr-FR" dirty="0">
                <a:solidFill>
                  <a:srgbClr val="FF0066"/>
                </a:solidFill>
              </a:rPr>
              <a:t>Objectif 5. Égalité entre les sexes</a:t>
            </a:r>
          </a:p>
          <a:p>
            <a:r>
              <a:rPr lang="fr-FR" dirty="0">
                <a:solidFill>
                  <a:schemeClr val="accent6"/>
                </a:solidFill>
              </a:rPr>
              <a:t>Objectif 6. Accès à l'eau salubre et à l'assainissement</a:t>
            </a:r>
          </a:p>
          <a:p>
            <a:r>
              <a:rPr lang="fr-FR" dirty="0">
                <a:solidFill>
                  <a:schemeClr val="accent6"/>
                </a:solidFill>
              </a:rPr>
              <a:t>Objectif 7. Énergies fiables, durables et modernes, à un coût abordable</a:t>
            </a:r>
          </a:p>
          <a:p>
            <a:r>
              <a:rPr lang="fr-FR" dirty="0">
                <a:solidFill>
                  <a:srgbClr val="FF0066"/>
                </a:solidFill>
              </a:rPr>
              <a:t>Objectif 8. Accès à des emplois décents</a:t>
            </a:r>
          </a:p>
          <a:p>
            <a:r>
              <a:rPr lang="fr-FR" dirty="0">
                <a:solidFill>
                  <a:schemeClr val="accent6"/>
                </a:solidFill>
              </a:rPr>
              <a:t>Objectif 9. Bâtir une infrastructure résiliente, promouvoir une industrialisation durable qui profite à tous et encourager l’innovation</a:t>
            </a:r>
          </a:p>
          <a:p>
            <a:r>
              <a:rPr lang="fr-FR" dirty="0">
                <a:solidFill>
                  <a:srgbClr val="FF0066"/>
                </a:solidFill>
              </a:rPr>
              <a:t>Objectif 10. Réduction des inégalités</a:t>
            </a:r>
          </a:p>
          <a:p>
            <a:r>
              <a:rPr lang="fr-FR" dirty="0">
                <a:solidFill>
                  <a:schemeClr val="accent6"/>
                </a:solidFill>
              </a:rPr>
              <a:t>Objectif 11. Villes et communautés durables</a:t>
            </a:r>
          </a:p>
          <a:p>
            <a:r>
              <a:rPr lang="fr-FR" dirty="0">
                <a:solidFill>
                  <a:srgbClr val="009900"/>
                </a:solidFill>
              </a:rPr>
              <a:t>Objectif 12. Consommation et </a:t>
            </a:r>
            <a:r>
              <a:rPr lang="fr-FR" dirty="0">
                <a:solidFill>
                  <a:schemeClr val="accent6"/>
                </a:solidFill>
              </a:rPr>
              <a:t>production responsables</a:t>
            </a:r>
          </a:p>
          <a:p>
            <a:r>
              <a:rPr lang="fr-FR" dirty="0">
                <a:solidFill>
                  <a:srgbClr val="009900"/>
                </a:solidFill>
              </a:rPr>
              <a:t>Objectif 13. Lutte contre les changements climatiques</a:t>
            </a:r>
          </a:p>
          <a:p>
            <a:r>
              <a:rPr lang="fr-FR" dirty="0">
                <a:solidFill>
                  <a:srgbClr val="009900"/>
                </a:solidFill>
              </a:rPr>
              <a:t>Objectif 14. Conserver et exploiter de manière durable les océans et les mers aux fins du développement durable</a:t>
            </a:r>
          </a:p>
          <a:p>
            <a:r>
              <a:rPr lang="fr-FR" dirty="0">
                <a:solidFill>
                  <a:srgbClr val="009900"/>
                </a:solidFill>
              </a:rPr>
              <a:t>Objectif 15. Vie terrestre</a:t>
            </a:r>
          </a:p>
          <a:p>
            <a:r>
              <a:rPr lang="fr-FR" dirty="0">
                <a:solidFill>
                  <a:srgbClr val="FF0066"/>
                </a:solidFill>
              </a:rPr>
              <a:t>Objectif 16. Justice et paix</a:t>
            </a:r>
          </a:p>
          <a:p>
            <a:r>
              <a:rPr lang="fr-FR" dirty="0"/>
              <a:t>Objectif 17. Partenariats pour la réalisation des objectifs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6632"/>
            <a:ext cx="3533335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" y="6453336"/>
            <a:ext cx="758348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7"/>
          <a:stretch/>
        </p:blipFill>
        <p:spPr>
          <a:xfrm>
            <a:off x="0" y="11833"/>
            <a:ext cx="1169988" cy="121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3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5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-396552" y="332656"/>
            <a:ext cx="8547298" cy="720080"/>
          </a:xfrm>
        </p:spPr>
        <p:txBody>
          <a:bodyPr>
            <a:normAutofit fontScale="90000"/>
          </a:bodyPr>
          <a:lstStyle/>
          <a:p>
            <a:r>
              <a:rPr lang="fr-FR" sz="3100" dirty="0">
                <a:solidFill>
                  <a:schemeClr val="accent3"/>
                </a:solidFill>
              </a:rPr>
              <a:t>SHS - CAM 2021-2022</a:t>
            </a:r>
            <a:br>
              <a:rPr lang="fr-FR" sz="3100" dirty="0">
                <a:solidFill>
                  <a:schemeClr val="accent3"/>
                </a:solidFill>
              </a:rPr>
            </a:br>
            <a:r>
              <a:rPr lang="fr-FR" sz="3100" dirty="0">
                <a:solidFill>
                  <a:schemeClr val="accent5"/>
                </a:solidFill>
              </a:rPr>
              <a:t>Module 2: SD &amp; CE in 6 sessions</a:t>
            </a:r>
            <a:br>
              <a:rPr lang="fr-FR" sz="2400" dirty="0">
                <a:solidFill>
                  <a:schemeClr val="accent3"/>
                </a:solidFill>
              </a:rPr>
            </a:br>
            <a:endParaRPr lang="fr-FR" sz="2400" dirty="0">
              <a:solidFill>
                <a:schemeClr val="accent3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230" y="3434610"/>
            <a:ext cx="862632" cy="58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230" y="2132856"/>
            <a:ext cx="844138" cy="58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52288" y="1484784"/>
            <a:ext cx="878420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accent5"/>
                </a:solidFill>
              </a:rPr>
              <a:t>Week</a:t>
            </a:r>
            <a:r>
              <a:rPr lang="fr-FR" sz="2000" b="1" dirty="0">
                <a:solidFill>
                  <a:schemeClr val="accent5"/>
                </a:solidFill>
              </a:rPr>
              <a:t> 1. </a:t>
            </a:r>
            <a:r>
              <a:rPr lang="fr-FR" sz="2000" b="1" dirty="0" err="1"/>
              <a:t>Sociology</a:t>
            </a:r>
            <a:r>
              <a:rPr lang="fr-FR" sz="2000" b="1" dirty="0"/>
              <a:t> &amp; the </a:t>
            </a:r>
            <a:r>
              <a:rPr lang="fr-FR" sz="2000" b="1" dirty="0" err="1"/>
              <a:t>engineer’s</a:t>
            </a:r>
            <a:r>
              <a:rPr lang="fr-FR" sz="2000" b="1" dirty="0"/>
              <a:t> </a:t>
            </a:r>
            <a:r>
              <a:rPr lang="fr-FR" sz="2000" b="1" dirty="0" err="1"/>
              <a:t>role</a:t>
            </a:r>
            <a:r>
              <a:rPr lang="fr-FR" sz="2000" b="1" dirty="0"/>
              <a:t> 1 - Antoine </a:t>
            </a:r>
            <a:r>
              <a:rPr lang="fr-FR" sz="2000" b="1" dirty="0" err="1"/>
              <a:t>Bouzin</a:t>
            </a:r>
            <a:endParaRPr lang="fr-FR" sz="2000" b="1" dirty="0"/>
          </a:p>
          <a:p>
            <a:endParaRPr lang="fr-FR" sz="2000" b="1" dirty="0"/>
          </a:p>
          <a:p>
            <a:r>
              <a:rPr lang="fr-FR" sz="2000" b="1" dirty="0" err="1">
                <a:solidFill>
                  <a:schemeClr val="accent5"/>
                </a:solidFill>
              </a:rPr>
              <a:t>Week</a:t>
            </a:r>
            <a:r>
              <a:rPr lang="fr-FR" sz="2000" b="1" dirty="0">
                <a:solidFill>
                  <a:schemeClr val="accent5"/>
                </a:solidFill>
              </a:rPr>
              <a:t> 2. </a:t>
            </a:r>
            <a:r>
              <a:rPr lang="fr-FR" sz="2000" b="1" dirty="0" err="1"/>
              <a:t>Sociology</a:t>
            </a:r>
            <a:r>
              <a:rPr lang="fr-FR" sz="2000" b="1" dirty="0"/>
              <a:t> &amp; the </a:t>
            </a:r>
            <a:r>
              <a:rPr lang="fr-FR" sz="2000" b="1" dirty="0" err="1"/>
              <a:t>engineer’s</a:t>
            </a:r>
            <a:r>
              <a:rPr lang="fr-FR" sz="2000" b="1" dirty="0"/>
              <a:t> </a:t>
            </a:r>
            <a:r>
              <a:rPr lang="fr-FR" sz="2000" b="1" dirty="0" err="1"/>
              <a:t>role</a:t>
            </a:r>
            <a:r>
              <a:rPr lang="fr-FR" sz="2000" b="1" dirty="0"/>
              <a:t> 2 - Antoine </a:t>
            </a:r>
            <a:r>
              <a:rPr lang="fr-FR" sz="2000" b="1" dirty="0" err="1"/>
              <a:t>Bouzin</a:t>
            </a:r>
            <a:endParaRPr lang="fr-FR" sz="2000" b="1" dirty="0"/>
          </a:p>
          <a:p>
            <a:endParaRPr lang="fr-FR" sz="2000" b="1" dirty="0"/>
          </a:p>
          <a:p>
            <a:r>
              <a:rPr lang="fr-FR" sz="2000" b="1" dirty="0" err="1">
                <a:solidFill>
                  <a:schemeClr val="accent5"/>
                </a:solidFill>
              </a:rPr>
              <a:t>Week</a:t>
            </a:r>
            <a:r>
              <a:rPr lang="fr-FR" sz="2000" b="1" dirty="0">
                <a:solidFill>
                  <a:schemeClr val="accent5"/>
                </a:solidFill>
              </a:rPr>
              <a:t> 3. </a:t>
            </a:r>
            <a:r>
              <a:rPr lang="fr-FR" sz="2000" b="1" dirty="0" err="1"/>
              <a:t>Company</a:t>
            </a:r>
            <a:r>
              <a:rPr lang="fr-FR" sz="2000" b="1" dirty="0"/>
              <a:t> perspectives – Dominique Bonnet, AIN7 &amp;   </a:t>
            </a:r>
          </a:p>
          <a:p>
            <a:r>
              <a:rPr lang="fr-FR" sz="2000" b="1" dirty="0"/>
              <a:t>              </a:t>
            </a:r>
            <a:r>
              <a:rPr lang="fr-FR" sz="2000" b="1" dirty="0" err="1"/>
              <a:t>industrial</a:t>
            </a:r>
            <a:r>
              <a:rPr lang="fr-FR" sz="2000" b="1" dirty="0"/>
              <a:t> </a:t>
            </a:r>
            <a:r>
              <a:rPr lang="fr-FR" sz="2000" b="1" dirty="0" err="1"/>
              <a:t>partners</a:t>
            </a:r>
            <a:endParaRPr lang="fr-FR" sz="2000" b="1" dirty="0"/>
          </a:p>
          <a:p>
            <a:endParaRPr lang="fr-FR" sz="2000" b="1" dirty="0"/>
          </a:p>
          <a:p>
            <a:r>
              <a:rPr lang="fr-FR" sz="2000" b="1" dirty="0" err="1">
                <a:solidFill>
                  <a:schemeClr val="accent5"/>
                </a:solidFill>
              </a:rPr>
              <a:t>Week</a:t>
            </a:r>
            <a:r>
              <a:rPr lang="fr-FR" sz="2000" b="1" dirty="0">
                <a:solidFill>
                  <a:schemeClr val="accent5"/>
                </a:solidFill>
              </a:rPr>
              <a:t> 4. </a:t>
            </a:r>
            <a:r>
              <a:rPr lang="fr-FR" sz="2000" b="1" dirty="0"/>
              <a:t>The international </a:t>
            </a:r>
            <a:r>
              <a:rPr lang="fr-FR" sz="2000" b="1" dirty="0" err="1"/>
              <a:t>circular</a:t>
            </a:r>
            <a:r>
              <a:rPr lang="fr-FR" sz="2000" b="1" dirty="0"/>
              <a:t> </a:t>
            </a:r>
            <a:r>
              <a:rPr lang="fr-FR" sz="2000" b="1" dirty="0" err="1"/>
              <a:t>economy</a:t>
            </a:r>
            <a:r>
              <a:rPr lang="fr-FR" sz="2000" b="1" dirty="0"/>
              <a:t> - Tom Casey</a:t>
            </a:r>
          </a:p>
          <a:p>
            <a:endParaRPr lang="fr-FR" sz="2000" b="1" dirty="0"/>
          </a:p>
          <a:p>
            <a:r>
              <a:rPr lang="fr-FR" sz="2000" b="1" dirty="0" err="1">
                <a:solidFill>
                  <a:schemeClr val="accent5"/>
                </a:solidFill>
              </a:rPr>
              <a:t>Week</a:t>
            </a:r>
            <a:r>
              <a:rPr lang="fr-FR" sz="2000" b="1" dirty="0">
                <a:solidFill>
                  <a:schemeClr val="accent5"/>
                </a:solidFill>
              </a:rPr>
              <a:t> 5. </a:t>
            </a:r>
            <a:r>
              <a:rPr lang="fr-FR" sz="2000" b="1" i="1" dirty="0" err="1"/>
              <a:t>Applicathlon</a:t>
            </a:r>
            <a:r>
              <a:rPr lang="fr-FR" sz="2000" b="1" dirty="0"/>
              <a:t>: </a:t>
            </a:r>
            <a:r>
              <a:rPr lang="fr-FR" sz="2000" b="1" dirty="0" err="1"/>
              <a:t>sustainable</a:t>
            </a:r>
            <a:r>
              <a:rPr lang="fr-FR" sz="2000" b="1" dirty="0"/>
              <a:t> </a:t>
            </a:r>
            <a:r>
              <a:rPr lang="fr-FR" sz="2000" b="1" dirty="0" err="1"/>
              <a:t>development</a:t>
            </a:r>
            <a:r>
              <a:rPr lang="fr-FR" sz="2000" b="1" dirty="0"/>
              <a:t> </a:t>
            </a:r>
            <a:r>
              <a:rPr lang="fr-FR" sz="2000" b="1" dirty="0" err="1"/>
              <a:t>project</a:t>
            </a:r>
            <a:r>
              <a:rPr lang="fr-FR" sz="2000" b="1" dirty="0"/>
              <a:t> </a:t>
            </a:r>
            <a:r>
              <a:rPr lang="fr-FR" sz="2000" b="1" dirty="0" err="1"/>
              <a:t>work</a:t>
            </a:r>
            <a:r>
              <a:rPr lang="fr-FR" sz="2000" b="1" dirty="0"/>
              <a:t> </a:t>
            </a:r>
          </a:p>
          <a:p>
            <a:endParaRPr lang="fr-FR" sz="2000" b="1" dirty="0"/>
          </a:p>
          <a:p>
            <a:r>
              <a:rPr lang="fr-FR" sz="2000" b="1" dirty="0" err="1">
                <a:solidFill>
                  <a:schemeClr val="accent5"/>
                </a:solidFill>
              </a:rPr>
              <a:t>Week</a:t>
            </a:r>
            <a:r>
              <a:rPr lang="fr-FR" sz="2000" b="1" dirty="0">
                <a:solidFill>
                  <a:schemeClr val="accent5"/>
                </a:solidFill>
              </a:rPr>
              <a:t> 6. </a:t>
            </a:r>
            <a:r>
              <a:rPr lang="fr-FR" sz="2000" b="1" dirty="0" err="1"/>
              <a:t>ePortfolio</a:t>
            </a:r>
            <a:r>
              <a:rPr lang="fr-FR" sz="2000" b="1" dirty="0"/>
              <a:t> </a:t>
            </a:r>
            <a:r>
              <a:rPr lang="fr-FR" sz="2000" b="1" dirty="0" err="1"/>
              <a:t>completion</a:t>
            </a:r>
            <a:r>
              <a:rPr lang="fr-FR" sz="2000" b="1" dirty="0"/>
              <a:t> &amp; </a:t>
            </a:r>
            <a:r>
              <a:rPr lang="fr-FR" sz="2000" b="1" dirty="0" err="1"/>
              <a:t>upload</a:t>
            </a:r>
            <a:r>
              <a:rPr lang="fr-FR" sz="2000" b="1" dirty="0"/>
              <a:t> of 5 artefacts to </a:t>
            </a:r>
          </a:p>
          <a:p>
            <a:r>
              <a:rPr lang="fr-FR" sz="2000" b="1" dirty="0"/>
              <a:t>              </a:t>
            </a:r>
            <a:r>
              <a:rPr lang="fr-FR" sz="2000" b="1" dirty="0" err="1"/>
              <a:t>Sustainable</a:t>
            </a:r>
            <a:r>
              <a:rPr lang="fr-FR" sz="2000" b="1" dirty="0"/>
              <a:t> </a:t>
            </a:r>
            <a:r>
              <a:rPr lang="fr-FR" sz="2000" b="1" dirty="0" err="1"/>
              <a:t>Development</a:t>
            </a:r>
            <a:r>
              <a:rPr lang="fr-FR" sz="2000" b="1" dirty="0"/>
              <a:t> – Civic Engagement tab</a:t>
            </a:r>
          </a:p>
          <a:p>
            <a:endParaRPr lang="fr-FR" dirty="0"/>
          </a:p>
          <a:p>
            <a:r>
              <a:rPr lang="fr-F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3155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6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-396552" y="332656"/>
            <a:ext cx="8547298" cy="720080"/>
          </a:xfrm>
        </p:spPr>
        <p:txBody>
          <a:bodyPr>
            <a:normAutofit fontScale="90000"/>
          </a:bodyPr>
          <a:lstStyle/>
          <a:p>
            <a:r>
              <a:rPr lang="fr-FR" sz="2400" dirty="0">
                <a:solidFill>
                  <a:schemeClr val="accent3"/>
                </a:solidFill>
              </a:rPr>
              <a:t>SHS - CAM 2021-2022</a:t>
            </a:r>
            <a:br>
              <a:rPr lang="fr-FR" sz="2400" dirty="0">
                <a:solidFill>
                  <a:schemeClr val="accent3"/>
                </a:solidFill>
              </a:rPr>
            </a:br>
            <a:r>
              <a:rPr lang="fr-FR" sz="2700" dirty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Module 2: Evaluation</a:t>
            </a:r>
            <a:br>
              <a:rPr lang="fr-FR" sz="2400" dirty="0">
                <a:solidFill>
                  <a:schemeClr val="accent3"/>
                </a:solidFill>
              </a:rPr>
            </a:br>
            <a:endParaRPr lang="fr-FR" sz="2400" dirty="0">
              <a:solidFill>
                <a:schemeClr val="accent3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93243"/>
            <a:ext cx="862632" cy="58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162937"/>
              </p:ext>
            </p:extLst>
          </p:nvPr>
        </p:nvGraphicFramePr>
        <p:xfrm>
          <a:off x="35497" y="1196752"/>
          <a:ext cx="910850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4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7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Pre-requisites</a:t>
                      </a:r>
                      <a:r>
                        <a:rPr lang="fr-FR" baseline="0" dirty="0"/>
                        <a:t> on </a:t>
                      </a:r>
                      <a:r>
                        <a:rPr lang="fr-FR" baseline="0" dirty="0" err="1"/>
                        <a:t>ePortfolio</a:t>
                      </a:r>
                      <a:r>
                        <a:rPr lang="fr-FR" baseline="0" dirty="0"/>
                        <a:t> end S5 – </a:t>
                      </a:r>
                      <a:r>
                        <a:rPr lang="fr-FR" baseline="0" dirty="0">
                          <a:solidFill>
                            <a:schemeClr val="accent2"/>
                          </a:solidFill>
                        </a:rPr>
                        <a:t>21st Jan 2022</a:t>
                      </a:r>
                      <a:endParaRPr lang="fr-FR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FISE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FISA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1. </a:t>
                      </a:r>
                      <a:r>
                        <a:rPr lang="fr-FR" dirty="0" err="1"/>
                        <a:t>Climate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Fresk</a:t>
                      </a:r>
                      <a:r>
                        <a:rPr lang="fr-FR" dirty="0"/>
                        <a:t>: one</a:t>
                      </a:r>
                      <a:r>
                        <a:rPr lang="fr-FR" baseline="0" dirty="0"/>
                        <a:t> </a:t>
                      </a:r>
                      <a:r>
                        <a:rPr lang="fr-FR" dirty="0"/>
                        <a:t>page </a:t>
                      </a:r>
                      <a:r>
                        <a:rPr lang="fr-FR" dirty="0" err="1"/>
                        <a:t>reflection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Mandatory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chemeClr val="accent2"/>
                          </a:solidFill>
                        </a:rPr>
                        <a:t>Optional</a:t>
                      </a:r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2. </a:t>
                      </a:r>
                      <a:r>
                        <a:rPr lang="fr-FR" dirty="0" err="1"/>
                        <a:t>Sulitest</a:t>
                      </a:r>
                      <a:r>
                        <a:rPr lang="fr-FR" dirty="0"/>
                        <a:t>: one</a:t>
                      </a:r>
                      <a:r>
                        <a:rPr lang="fr-FR" baseline="0" dirty="0"/>
                        <a:t> page </a:t>
                      </a:r>
                      <a:r>
                        <a:rPr lang="fr-FR" baseline="0" dirty="0" err="1"/>
                        <a:t>results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Mandatory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chemeClr val="accent2"/>
                          </a:solidFill>
                        </a:rPr>
                        <a:t>Optional</a:t>
                      </a:r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3. King Kong </a:t>
                      </a:r>
                      <a:r>
                        <a:rPr lang="fr-FR" dirty="0" err="1"/>
                        <a:t>diversity</a:t>
                      </a:r>
                      <a:r>
                        <a:rPr lang="fr-FR" dirty="0"/>
                        <a:t>-inclusion </a:t>
                      </a:r>
                      <a:r>
                        <a:rPr lang="fr-FR" dirty="0" err="1"/>
                        <a:t>play</a:t>
                      </a:r>
                      <a:r>
                        <a:rPr lang="fr-FR" dirty="0"/>
                        <a:t>: one page </a:t>
                      </a:r>
                      <a:r>
                        <a:rPr lang="fr-FR" dirty="0" err="1"/>
                        <a:t>reflection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Mandatory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chemeClr val="accent2"/>
                          </a:solidFill>
                        </a:rPr>
                        <a:t>Optional</a:t>
                      </a:r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4. </a:t>
                      </a:r>
                      <a:r>
                        <a:rPr lang="fr-FR" dirty="0" err="1"/>
                        <a:t>Creathlon</a:t>
                      </a:r>
                      <a:r>
                        <a:rPr lang="fr-FR" dirty="0"/>
                        <a:t> Day</a:t>
                      </a:r>
                      <a:r>
                        <a:rPr lang="fr-FR" baseline="0" dirty="0"/>
                        <a:t> team </a:t>
                      </a:r>
                      <a:r>
                        <a:rPr lang="fr-FR" baseline="0" dirty="0" err="1"/>
                        <a:t>project</a:t>
                      </a:r>
                      <a:r>
                        <a:rPr lang="fr-FR" baseline="0" dirty="0"/>
                        <a:t>: one page </a:t>
                      </a:r>
                      <a:r>
                        <a:rPr lang="fr-FR" baseline="0" dirty="0" err="1"/>
                        <a:t>summary</a:t>
                      </a:r>
                      <a:r>
                        <a:rPr lang="fr-FR" baseline="0" dirty="0"/>
                        <a:t>/post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Mandatory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19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err="1">
                          <a:solidFill>
                            <a:schemeClr val="accent2"/>
                          </a:solidFill>
                        </a:rPr>
                        <a:t>Optional</a:t>
                      </a:r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5. Mentor</a:t>
                      </a:r>
                      <a:r>
                        <a:rPr lang="fr-FR" baseline="0" dirty="0"/>
                        <a:t> i</a:t>
                      </a:r>
                      <a:r>
                        <a:rPr lang="fr-FR" dirty="0"/>
                        <a:t>nterview</a:t>
                      </a:r>
                      <a:r>
                        <a:rPr lang="fr-FR" baseline="0" dirty="0"/>
                        <a:t> report (if not </a:t>
                      </a:r>
                      <a:r>
                        <a:rPr lang="fr-FR" baseline="0" dirty="0" err="1"/>
                        <a:t>submitted</a:t>
                      </a:r>
                      <a:r>
                        <a:rPr lang="fr-FR" baseline="0" dirty="0"/>
                        <a:t> in </a:t>
                      </a:r>
                      <a:r>
                        <a:rPr lang="fr-FR" baseline="0" dirty="0" err="1"/>
                        <a:t>November</a:t>
                      </a:r>
                      <a:r>
                        <a:rPr lang="fr-FR" baseline="0" dirty="0"/>
                        <a:t>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Mandatory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19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Mandatory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85156"/>
              </p:ext>
            </p:extLst>
          </p:nvPr>
        </p:nvGraphicFramePr>
        <p:xfrm>
          <a:off x="35496" y="3501008"/>
          <a:ext cx="9108504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7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Deliverables</a:t>
                      </a:r>
                      <a:r>
                        <a:rPr lang="fr-FR" dirty="0"/>
                        <a:t> on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ePortfolio</a:t>
                      </a:r>
                      <a:r>
                        <a:rPr lang="fr-FR" baseline="0" dirty="0"/>
                        <a:t> end S5 – </a:t>
                      </a:r>
                      <a:r>
                        <a:rPr lang="fr-FR" b="1" baseline="0" dirty="0">
                          <a:solidFill>
                            <a:schemeClr val="accent2"/>
                          </a:solidFill>
                        </a:rPr>
                        <a:t>21st Jan 2022  </a:t>
                      </a:r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6. 3-minute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video</a:t>
                      </a:r>
                      <a:r>
                        <a:rPr lang="fr-FR" baseline="0" dirty="0"/>
                        <a:t> pitch: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aseline="0" dirty="0"/>
                        <a:t>2 minutes on </a:t>
                      </a:r>
                      <a:r>
                        <a:rPr lang="fr-FR" baseline="0" dirty="0" err="1"/>
                        <a:t>Circular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Economy</a:t>
                      </a:r>
                      <a:r>
                        <a:rPr lang="fr-FR" baseline="0" dirty="0"/>
                        <a:t> - Life-Cycle </a:t>
                      </a:r>
                      <a:r>
                        <a:rPr lang="fr-FR" baseline="0" dirty="0" err="1"/>
                        <a:t>Analysis</a:t>
                      </a:r>
                      <a:r>
                        <a:rPr lang="fr-FR" baseline="0" dirty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aseline="0" dirty="0"/>
                        <a:t>1 minute on Civic Engagement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Mandatory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Mandatory</a:t>
                      </a:r>
                      <a:endParaRPr lang="fr-FR" dirty="0"/>
                    </a:p>
                    <a:p>
                      <a:r>
                        <a:rPr lang="fr-FR" sz="1200" dirty="0"/>
                        <a:t>(CE:</a:t>
                      </a:r>
                      <a:r>
                        <a:rPr lang="fr-FR" sz="1200" baseline="0" dirty="0"/>
                        <a:t> </a:t>
                      </a:r>
                      <a:r>
                        <a:rPr lang="fr-FR" sz="1200" dirty="0" err="1"/>
                        <a:t>project</a:t>
                      </a:r>
                      <a:r>
                        <a:rPr lang="fr-FR" sz="1200" dirty="0"/>
                        <a:t> or</a:t>
                      </a:r>
                      <a:r>
                        <a:rPr lang="fr-FR" sz="1200" baseline="0" dirty="0"/>
                        <a:t> </a:t>
                      </a:r>
                      <a:r>
                        <a:rPr lang="fr-FR" sz="1200" dirty="0"/>
                        <a:t>interview or</a:t>
                      </a:r>
                      <a:r>
                        <a:rPr lang="fr-FR" sz="1200" baseline="0" dirty="0"/>
                        <a:t> CSR </a:t>
                      </a:r>
                      <a:r>
                        <a:rPr lang="fr-FR" sz="1200" baseline="0" dirty="0" err="1"/>
                        <a:t>company</a:t>
                      </a:r>
                      <a:r>
                        <a:rPr lang="fr-FR" sz="1200" baseline="0" dirty="0"/>
                        <a:t> </a:t>
                      </a:r>
                      <a:r>
                        <a:rPr lang="fr-FR" sz="1200" baseline="0" dirty="0" err="1"/>
                        <a:t>analysis</a:t>
                      </a:r>
                      <a:r>
                        <a:rPr lang="fr-F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011839"/>
              </p:ext>
            </p:extLst>
          </p:nvPr>
        </p:nvGraphicFramePr>
        <p:xfrm>
          <a:off x="24600" y="4869160"/>
          <a:ext cx="91085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4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7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Deliverables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before</a:t>
                      </a:r>
                      <a:r>
                        <a:rPr lang="fr-FR" baseline="0" dirty="0"/>
                        <a:t> end S9 – </a:t>
                      </a:r>
                      <a:r>
                        <a:rPr lang="fr-FR" b="1" baseline="0">
                          <a:solidFill>
                            <a:schemeClr val="accent2"/>
                          </a:solidFill>
                        </a:rPr>
                        <a:t>Jan 2024</a:t>
                      </a:r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19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7. 10h Civic</a:t>
                      </a:r>
                      <a:r>
                        <a:rPr lang="fr-FR" baseline="0" dirty="0"/>
                        <a:t> Engagement </a:t>
                      </a:r>
                      <a:r>
                        <a:rPr lang="fr-FR" baseline="0" dirty="0" err="1"/>
                        <a:t>activity</a:t>
                      </a:r>
                      <a:r>
                        <a:rPr lang="fr-FR" baseline="0" dirty="0"/>
                        <a:t> per </a:t>
                      </a:r>
                      <a:r>
                        <a:rPr lang="fr-FR" baseline="0" dirty="0" err="1"/>
                        <a:t>semester</a:t>
                      </a:r>
                      <a:r>
                        <a:rPr lang="fr-FR" baseline="0" dirty="0"/>
                        <a:t> at N7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Mandatory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chemeClr val="accent2"/>
                          </a:solidFill>
                        </a:rPr>
                        <a:t>Optional</a:t>
                      </a:r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8. U7 </a:t>
                      </a:r>
                      <a:r>
                        <a:rPr lang="fr-FR" dirty="0" err="1"/>
                        <a:t>Sustainable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Development</a:t>
                      </a:r>
                      <a:r>
                        <a:rPr lang="fr-FR" baseline="0" dirty="0"/>
                        <a:t> Goals </a:t>
                      </a:r>
                      <a:r>
                        <a:rPr lang="fr-FR" dirty="0"/>
                        <a:t>Poster Session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Mandatory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Mandatory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98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7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-396552" y="332656"/>
            <a:ext cx="8547298" cy="720080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3"/>
                </a:solidFill>
              </a:rPr>
              <a:t>SHS - CAM 2021-2022</a:t>
            </a:r>
            <a:br>
              <a:rPr lang="fr-FR" dirty="0">
                <a:solidFill>
                  <a:schemeClr val="accent3"/>
                </a:solidFill>
              </a:rPr>
            </a:br>
            <a:r>
              <a:rPr lang="fr-FR" dirty="0">
                <a:solidFill>
                  <a:srgbClr val="92D050"/>
                </a:solidFill>
              </a:rPr>
              <a:t>More information</a:t>
            </a:r>
            <a:br>
              <a:rPr lang="fr-FR" sz="2400" dirty="0">
                <a:solidFill>
                  <a:schemeClr val="accent3"/>
                </a:solidFill>
              </a:rPr>
            </a:br>
            <a:endParaRPr lang="fr-FR" sz="2400" dirty="0">
              <a:solidFill>
                <a:schemeClr val="accent3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16187" y="1268760"/>
            <a:ext cx="873508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r>
              <a:rPr lang="fr-FR" sz="3200" dirty="0"/>
              <a:t>For more information on </a:t>
            </a:r>
          </a:p>
          <a:p>
            <a:pPr marL="457200" indent="-457200">
              <a:buFontTx/>
              <a:buChar char="-"/>
            </a:pPr>
            <a:r>
              <a:rPr lang="fr-FR" sz="3200" dirty="0" err="1"/>
              <a:t>sustainable</a:t>
            </a:r>
            <a:r>
              <a:rPr lang="fr-FR" sz="3200" dirty="0"/>
              <a:t> </a:t>
            </a:r>
            <a:r>
              <a:rPr lang="fr-FR" sz="3200" dirty="0" err="1"/>
              <a:t>development</a:t>
            </a:r>
            <a:r>
              <a:rPr lang="fr-FR" sz="3200" dirty="0"/>
              <a:t> </a:t>
            </a:r>
          </a:p>
          <a:p>
            <a:pPr marL="457200" indent="-457200">
              <a:buFontTx/>
              <a:buChar char="-"/>
            </a:pPr>
            <a:r>
              <a:rPr lang="fr-FR" sz="3200" dirty="0" err="1"/>
              <a:t>civic</a:t>
            </a:r>
            <a:r>
              <a:rPr lang="fr-FR" sz="3200" dirty="0"/>
              <a:t> engagement </a:t>
            </a:r>
            <a:r>
              <a:rPr lang="fr-FR" sz="3200" dirty="0" err="1"/>
              <a:t>possibilities</a:t>
            </a:r>
            <a:r>
              <a:rPr lang="fr-FR" sz="3200" dirty="0"/>
              <a:t> </a:t>
            </a:r>
          </a:p>
          <a:p>
            <a:pPr marL="457200" indent="-457200">
              <a:buFontTx/>
              <a:buChar char="-"/>
            </a:pPr>
            <a:r>
              <a:rPr lang="fr-FR" sz="3200" dirty="0"/>
              <a:t>module 2 CAM </a:t>
            </a:r>
            <a:r>
              <a:rPr lang="fr-FR" sz="3200" dirty="0" err="1"/>
              <a:t>assignment</a:t>
            </a:r>
            <a:r>
              <a:rPr lang="fr-FR" sz="3200" dirty="0"/>
              <a:t> instructions:</a:t>
            </a:r>
          </a:p>
          <a:p>
            <a:endParaRPr lang="fr-FR" sz="3200" dirty="0"/>
          </a:p>
          <a:p>
            <a:r>
              <a:rPr lang="fr-FR" sz="3200" dirty="0">
                <a:hlinkClick r:id="rId3"/>
              </a:rPr>
              <a:t>https://moodle-n7.inp-toulouse.fr/course/view.php?id=1520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29223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406248"/>
              </p:ext>
            </p:extLst>
          </p:nvPr>
        </p:nvGraphicFramePr>
        <p:xfrm>
          <a:off x="467544" y="37356"/>
          <a:ext cx="439248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Document" r:id="rId3" imgW="6466833" imgH="9557418" progId="Word.Document.12">
                  <p:embed/>
                </p:oleObj>
              </mc:Choice>
              <mc:Fallback>
                <p:oleObj name="Document" r:id="rId3" imgW="6466833" imgH="95574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37356"/>
                        <a:ext cx="439248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6" descr="6 Essential Elements to Making a Great Video Pitch"/>
          <p:cNvSpPr>
            <a:spLocks noChangeAspect="1" noChangeArrowheads="1"/>
          </p:cNvSpPr>
          <p:nvPr/>
        </p:nvSpPr>
        <p:spPr bwMode="auto">
          <a:xfrm>
            <a:off x="155575" y="-769938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27969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9" descr="Infographic poster » Sustainable Athlete Foundation"/>
          <p:cNvSpPr>
            <a:spLocks noChangeAspect="1" noChangeArrowheads="1"/>
          </p:cNvSpPr>
          <p:nvPr/>
        </p:nvSpPr>
        <p:spPr bwMode="auto">
          <a:xfrm>
            <a:off x="155575" y="-890588"/>
            <a:ext cx="18669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11" descr="Infographic poster » Sustainable Athlete Foundation"/>
          <p:cNvSpPr>
            <a:spLocks noChangeAspect="1" noChangeArrowheads="1"/>
          </p:cNvSpPr>
          <p:nvPr/>
        </p:nvSpPr>
        <p:spPr bwMode="auto">
          <a:xfrm>
            <a:off x="307975" y="-738188"/>
            <a:ext cx="18669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3" y="2924944"/>
            <a:ext cx="2431157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375473" y="5661248"/>
            <a:ext cx="3779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hlinkClick r:id="rId7"/>
              </a:rPr>
              <a:t>https://moodle-n7.inp-toulouse.fr/course/view.php?id=1520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7704" y="0"/>
            <a:ext cx="7524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kern="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Evaluation &amp; </a:t>
            </a:r>
            <a:r>
              <a:rPr lang="fr-FR" sz="2400" b="1" kern="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civic</a:t>
            </a:r>
            <a:r>
              <a:rPr lang="fr-FR" sz="2400" b="1" kern="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engagement </a:t>
            </a:r>
            <a:r>
              <a:rPr lang="fr-FR" sz="2400" b="1" kern="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details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81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-36730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/>
              <a:t>Partenaires TEDD-N7 SHS</a:t>
            </a:r>
            <a:r>
              <a:rPr lang="fr-FR" dirty="0">
                <a:solidFill>
                  <a:srgbClr val="0000FF"/>
                </a:solidFill>
              </a:rPr>
              <a:t> </a:t>
            </a:r>
            <a:br>
              <a:rPr lang="fr-FR" dirty="0">
                <a:solidFill>
                  <a:srgbClr val="0000FF"/>
                </a:solidFill>
              </a:rPr>
            </a:br>
            <a:r>
              <a:rPr lang="fr-FR" dirty="0">
                <a:solidFill>
                  <a:srgbClr val="0000FF"/>
                </a:solidFill>
              </a:rPr>
              <a:t>Civic Engagement : 10h/</a:t>
            </a:r>
            <a:r>
              <a:rPr lang="fr-FR" dirty="0" err="1">
                <a:solidFill>
                  <a:srgbClr val="0000FF"/>
                </a:solidFill>
              </a:rPr>
              <a:t>sem</a:t>
            </a:r>
            <a:r>
              <a:rPr lang="fr-FR" dirty="0">
                <a:solidFill>
                  <a:srgbClr val="0000FF"/>
                </a:solidFill>
              </a:rPr>
              <a:t> @N7 (</a:t>
            </a:r>
            <a:r>
              <a:rPr lang="fr-FR" dirty="0" err="1">
                <a:solidFill>
                  <a:srgbClr val="0000FF"/>
                </a:solidFill>
              </a:rPr>
              <a:t>validated</a:t>
            </a:r>
            <a:r>
              <a:rPr lang="fr-FR" dirty="0">
                <a:solidFill>
                  <a:srgbClr val="0000FF"/>
                </a:solidFill>
              </a:rPr>
              <a:t> in S9)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FFE"/>
              </a:clrFrom>
              <a:clrTo>
                <a:srgbClr val="FE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44824"/>
            <a:ext cx="365692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BB101-0036-4883-A0A0-83C3EDF24AF4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AutoShape 2" descr="Unirh-Thransition – L'emploi au service du handicap"/>
          <p:cNvSpPr>
            <a:spLocks noChangeAspect="1" noChangeArrowheads="1"/>
          </p:cNvSpPr>
          <p:nvPr/>
        </p:nvSpPr>
        <p:spPr bwMode="auto">
          <a:xfrm>
            <a:off x="155575" y="-601663"/>
            <a:ext cx="1857375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638" y="5341879"/>
            <a:ext cx="1097801" cy="74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Specialisterne It | Linked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26" y="5173884"/>
            <a:ext cx="985699" cy="74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Afe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722" y="2914327"/>
            <a:ext cx="2442051" cy="4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9" descr="Les cordées de la réussite : une nouvelle impulsion pour un dispositif qui  accompagne les élèves dans leur parcours du scolaire vers l'enseignement  supérieur - Ministère de l'Enseignement supérieur, de la Recherche"/>
          <p:cNvSpPr>
            <a:spLocks noChangeAspect="1" noChangeArrowheads="1"/>
          </p:cNvSpPr>
          <p:nvPr/>
        </p:nvSpPr>
        <p:spPr bwMode="auto">
          <a:xfrm>
            <a:off x="155575" y="-838200"/>
            <a:ext cx="26193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127" y="2219650"/>
            <a:ext cx="1060407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71" y="3496855"/>
            <a:ext cx="881525" cy="825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5" y="3284984"/>
            <a:ext cx="698369" cy="66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501008"/>
            <a:ext cx="1229295" cy="45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5" descr="La Fresque du Climat : ça décolle ! - Centrale-Énergies"/>
          <p:cNvSpPr>
            <a:spLocks noChangeAspect="1" noChangeArrowheads="1"/>
          </p:cNvSpPr>
          <p:nvPr/>
        </p:nvSpPr>
        <p:spPr bwMode="auto">
          <a:xfrm>
            <a:off x="155575" y="-503238"/>
            <a:ext cx="373380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5" y="4123129"/>
            <a:ext cx="692652" cy="66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 descr="Convention citoyenne pour le climat — Wikipédi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2" y="2678122"/>
            <a:ext cx="845917" cy="66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3" y="2402056"/>
            <a:ext cx="735678" cy="74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24" descr="UNADEV - Union Nationale des Aveugles et Déficients Visu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26" descr="UNADEV - Union Nationale des Aveugles et Déficients Visuel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1" name="AutoShape 29" descr="UNADEV - Union Nationale des Aveugles et Déficients Visuel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2" name="AutoShape 31" descr="UNADEV - Union Nationale des Aveugles et Déficients Visuel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3" name="AutoShape 33" descr="UNADEV - Union Nationale des Aveugles et Déficients Visuel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2083" name="Picture 35" descr="Le 1er appel à projets de l'UNADEV est un succès - Père la Fouin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330" y="5977644"/>
            <a:ext cx="1400014" cy="4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Association — AC7PT - Portail des étudiants de l'ENSEEIHT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2" t="30552" r="6966" b="33769"/>
          <a:stretch/>
        </p:blipFill>
        <p:spPr bwMode="auto">
          <a:xfrm>
            <a:off x="7949068" y="3944689"/>
            <a:ext cx="908087" cy="4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La CDEFI lance le label Cap Ingénieuses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6"/>
          <a:stretch/>
        </p:blipFill>
        <p:spPr bwMode="auto">
          <a:xfrm>
            <a:off x="8219080" y="5606250"/>
            <a:ext cx="892962" cy="7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CIGRE &gt; Women in Engineeri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832" y="4336681"/>
            <a:ext cx="1415774" cy="77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1" name="Picture 43" descr="Emmaüs Agir 31 - Défi &quot;Rien de neuf ?&quot;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75" y="1230613"/>
            <a:ext cx="2213728" cy="36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" name="Picture 45" descr="File:Croix-rouge française.gif - Wikimedia Commons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6" r="22834"/>
          <a:stretch/>
        </p:blipFill>
        <p:spPr bwMode="auto">
          <a:xfrm>
            <a:off x="4914822" y="1118479"/>
            <a:ext cx="576064" cy="64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5" name="Picture 47" descr="Je recherche une association Les Restaurants du Cœur - Haute-Garonne (Les  Restaurants du Cœur) | Tous Bénévoles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529" y="1803936"/>
            <a:ext cx="632815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7" name="Picture 49" descr="4L Trophy — Wikipédia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35" y="1722727"/>
            <a:ext cx="430287" cy="3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" name="Picture 51" descr="Enfants du Désert - Apprendre à lire, écrire, compter : un Droit !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87" y="1682688"/>
            <a:ext cx="451332" cy="43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1" name="Picture 53" descr="Associations Petit Prince (enfants malades) - CotizUp.com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586" y="2227453"/>
            <a:ext cx="977980" cy="6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3" name="Picture 55" descr="https://www.bde.enseeiht.fr/media/logos-clubs/huma7-n7_WJgpEQl_x224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372" y="1106270"/>
            <a:ext cx="1224136" cy="64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57" descr="L'association - Délires d'Encre"/>
          <p:cNvSpPr>
            <a:spLocks noChangeAspect="1" noChangeArrowheads="1"/>
          </p:cNvSpPr>
          <p:nvPr/>
        </p:nvSpPr>
        <p:spPr bwMode="auto">
          <a:xfrm>
            <a:off x="155575" y="-876300"/>
            <a:ext cx="24479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2106" name="Picture 58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566" y="2698303"/>
            <a:ext cx="65051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utoShape 60" descr="Festival Scientilivre - 191 Photos - Festival - 5 rue de la croix rose,  31670 Labège, France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2109" name="Picture 61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3" b="21939"/>
          <a:stretch/>
        </p:blipFill>
        <p:spPr bwMode="auto">
          <a:xfrm>
            <a:off x="8493566" y="2152723"/>
            <a:ext cx="586443" cy="39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1" name="Picture 63" descr="Les Entrep' : programme d'entraînement à l'entrepreneuriat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15" y="5113430"/>
            <a:ext cx="1010533" cy="3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7" name="Picture 69" descr="Concours Petit Poucet : les inscriptions sont ouvertes ! | Petit Poucet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478" y="5491400"/>
            <a:ext cx="722917" cy="80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" name="Picture 71" descr="Robocup : report en 2023 - Agence de Développement et d'Innovation de la  Nouvelle-Aquitaine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716" y="5686545"/>
            <a:ext cx="1051064" cy="40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73" descr="Elles bougent - Transmettre la passion, susciter des vocations"/>
          <p:cNvSpPr>
            <a:spLocks noChangeAspect="1" noChangeArrowheads="1"/>
          </p:cNvSpPr>
          <p:nvPr/>
        </p:nvSpPr>
        <p:spPr bwMode="auto">
          <a:xfrm>
            <a:off x="155575" y="-373063"/>
            <a:ext cx="342900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2122" name="Picture 7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34" y="5267072"/>
            <a:ext cx="1646909" cy="34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4" name="Picture 76" descr="Concours Génération s Égalité 2020 : les inégalités de salaire entre les  femmes et les hommes - CGE"/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82078" r="70020"/>
          <a:stretch/>
        </p:blipFill>
        <p:spPr bwMode="auto">
          <a:xfrm>
            <a:off x="6313043" y="4408479"/>
            <a:ext cx="1296144" cy="64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6" name="Picture 78" descr="Appel à participation : DAAD Science Slam Paris virtuel - Université de La  Réunion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201375"/>
            <a:ext cx="666593" cy="55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8" name="Picture 80" descr="Accenture In Real Life : Participez à notre challenge digital en équipe -  Accenture"/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0" b="16495"/>
          <a:stretch/>
        </p:blipFill>
        <p:spPr bwMode="auto">
          <a:xfrm>
            <a:off x="6335432" y="6201375"/>
            <a:ext cx="1109176" cy="5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82" descr="Artisans du monde — Wikipédia"/>
          <p:cNvSpPr>
            <a:spLocks noChangeAspect="1" noChangeArrowheads="1"/>
          </p:cNvSpPr>
          <p:nvPr/>
        </p:nvSpPr>
        <p:spPr bwMode="auto">
          <a:xfrm>
            <a:off x="155575" y="-1036638"/>
            <a:ext cx="15621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2131" name="Picture 83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93" y="4899891"/>
            <a:ext cx="611457" cy="734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3" name="Picture 85" descr="Zero Waste Toulouse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7" y="1834470"/>
            <a:ext cx="704856" cy="63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87" descr="Clean 7 Rue - Toulouse, France | Facebook"/>
          <p:cNvSpPr>
            <a:spLocks noChangeAspect="1" noChangeArrowheads="1"/>
          </p:cNvSpPr>
          <p:nvPr/>
        </p:nvSpPr>
        <p:spPr bwMode="auto">
          <a:xfrm>
            <a:off x="155575" y="-876300"/>
            <a:ext cx="18573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2136" name="Picture 88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836583"/>
            <a:ext cx="446829" cy="424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38" name="Picture 90" descr="La Rentrée Climat : les Grandes écoles se mobilisent - CGE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057910"/>
            <a:ext cx="1340329" cy="8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" name="Picture 92" descr="Gili Eco Trust - Wikipedia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56" y="2283316"/>
            <a:ext cx="792087" cy="8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2" name="Picture 94" descr="Devenez ambassadeur Goupil Connexion - Goupil Connexion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055" y="1637568"/>
            <a:ext cx="963446" cy="6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4" name="Picture 96" descr="Surfrider Foundation Europe — Wikipédia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81" y="1678803"/>
            <a:ext cx="779134" cy="6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6" name="Picture 98" descr="Une école à Togba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1" y="5949168"/>
            <a:ext cx="1665084" cy="74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8" name="Picture 100" descr="Bouge Ton Karma ! – Partenaire de l'enfance en Inde. Association étudiante  de solidarité internationale, partenaire de l'association &quot;Dream India  Network&quot;.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992" y="1844824"/>
            <a:ext cx="792088" cy="32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" name="Picture 102" descr="Rejoignez la cagnotte 'Mission humanitaire en Inde auprès d'enfants  défavorisés'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094" y="1046862"/>
            <a:ext cx="891402" cy="67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s://www.enseeiht.fr/_contents-images/ametys-internal%253Asites/enseeiht/ametys-internal%253Acontents/innovation-et-entrepreneuriat-article/_metadata/content/_data/review_pepite_00.jpg_132x200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498" y="5782484"/>
            <a:ext cx="523524" cy="37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https://www.enseeiht.fr/_contents-images/ametys-internal%253Asites/enseeiht/ametys-internal%253Acontents/innovation-et-entrepreneuriat-article/_metadata/content/_data/crece.jpg_132x200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74" y="5283554"/>
            <a:ext cx="670145" cy="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s://www.enseeiht.fr/_contents-images/ametys-internal%253Asites/enseeiht/ametys-internal%253Acontents/innovation-et-entrepreneuriat-article/_metadata/content/_data/nstart_Plan%2520de%2520travail%25201.png_132x200"/>
          <p:cNvPicPr>
            <a:picLocks noChangeAspect="1" noChangeArrowheads="1"/>
          </p:cNvPicPr>
          <p:nvPr/>
        </p:nvPicPr>
        <p:blipFill rotWithShape="1"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91" b="25846"/>
          <a:stretch/>
        </p:blipFill>
        <p:spPr bwMode="auto">
          <a:xfrm>
            <a:off x="7598621" y="6499145"/>
            <a:ext cx="671195" cy="19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5" descr="SULITEST - Economiecirculaire.org, la plateforme Internationale de  l'économie circulaire"/>
          <p:cNvSpPr>
            <a:spLocks noChangeAspect="1" noChangeArrowheads="1"/>
          </p:cNvSpPr>
          <p:nvPr/>
        </p:nvSpPr>
        <p:spPr bwMode="auto">
          <a:xfrm>
            <a:off x="155575" y="-860425"/>
            <a:ext cx="25527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9" name="AutoShape 7" descr="SULITEST - Economiecirculaire.org, la plateforme Internationale de  l'économie circulaire"/>
          <p:cNvSpPr>
            <a:spLocks noChangeAspect="1" noChangeArrowheads="1"/>
          </p:cNvSpPr>
          <p:nvPr/>
        </p:nvSpPr>
        <p:spPr bwMode="auto">
          <a:xfrm>
            <a:off x="307975" y="-708025"/>
            <a:ext cx="25527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35" y="5105817"/>
            <a:ext cx="910353" cy="6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10" descr="Inauguration Nstart CP - ENSEEIHT"/>
          <p:cNvSpPr>
            <a:spLocks noChangeAspect="1" noChangeArrowheads="1"/>
          </p:cNvSpPr>
          <p:nvPr/>
        </p:nvSpPr>
        <p:spPr bwMode="auto">
          <a:xfrm>
            <a:off x="155575" y="-876300"/>
            <a:ext cx="20288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21" name="AutoShape 12" descr="Inauguration Nstart CP - ENSEEIHT"/>
          <p:cNvSpPr>
            <a:spLocks noChangeAspect="1" noChangeArrowheads="1"/>
          </p:cNvSpPr>
          <p:nvPr/>
        </p:nvSpPr>
        <p:spPr bwMode="auto">
          <a:xfrm>
            <a:off x="307975" y="-723900"/>
            <a:ext cx="20288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22" name="AutoShape 14" descr="Inauguration Nstart CP - ENSEEIHT"/>
          <p:cNvSpPr>
            <a:spLocks noChangeAspect="1" noChangeArrowheads="1"/>
          </p:cNvSpPr>
          <p:nvPr/>
        </p:nvSpPr>
        <p:spPr bwMode="auto">
          <a:xfrm>
            <a:off x="460375" y="-571500"/>
            <a:ext cx="20288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15" y="5686545"/>
            <a:ext cx="804966" cy="68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6" descr="Logo de N7 Entrepreneurship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719" y="6494605"/>
            <a:ext cx="328325" cy="2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652303" y="1322616"/>
            <a:ext cx="1282171" cy="400110"/>
          </a:xfrm>
          <a:prstGeom prst="rect">
            <a:avLst/>
          </a:prstGeom>
          <a:noFill/>
          <a:ln w="38100">
            <a:solidFill>
              <a:srgbClr val="0099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fr-FR" sz="1000" b="1" dirty="0" err="1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Citizenship</a:t>
            </a:r>
            <a:endParaRPr lang="fr-FR" sz="1000" b="1" dirty="0">
              <a:solidFill>
                <a:srgbClr val="00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725119" y="3460371"/>
            <a:ext cx="120800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fr-FR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Leadership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067945" y="6369501"/>
            <a:ext cx="1288938" cy="40011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rgbClr val="F796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  <a:r>
              <a:rPr lang="fr-FR" sz="1000" b="1" dirty="0" err="1">
                <a:solidFill>
                  <a:srgbClr val="F796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Entrepreneurship</a:t>
            </a:r>
            <a:endParaRPr lang="fr-FR" sz="1000" b="1" dirty="0">
              <a:solidFill>
                <a:srgbClr val="F796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Picture 7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43" y="6388407"/>
            <a:ext cx="1268622" cy="42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 rotWithShape="1"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7"/>
          <a:stretch/>
        </p:blipFill>
        <p:spPr>
          <a:xfrm>
            <a:off x="0" y="11833"/>
            <a:ext cx="1169988" cy="121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74117"/>
      </p:ext>
    </p:extLst>
  </p:cSld>
  <p:clrMapOvr>
    <a:masterClrMapping/>
  </p:clrMapOvr>
</p:sld>
</file>

<file path=ppt/theme/theme1.xml><?xml version="1.0" encoding="utf-8"?>
<a:theme xmlns:a="http://schemas.openxmlformats.org/drawingml/2006/main" name="Présentation INP N7 style clair">
  <a:themeElements>
    <a:clrScheme name="INP Toulous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INP Toulous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14305</TotalTime>
  <Words>833</Words>
  <Application>Microsoft Office PowerPoint</Application>
  <PresentationFormat>Affichage à l'écran (4:3)</PresentationFormat>
  <Paragraphs>162</Paragraphs>
  <Slides>14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Présentation INP N7 style clair</vt:lpstr>
      <vt:lpstr>Thème Office</vt:lpstr>
      <vt:lpstr>3_Thème Office</vt:lpstr>
      <vt:lpstr>Document</vt:lpstr>
      <vt:lpstr>Careers &amp; Management – CAM  L3 – Module 2  Sustainable Development – Civic Engagement     </vt:lpstr>
      <vt:lpstr>SHS - CAM 2021-2022 Module 2: Sustainable Development – Civic Engagement </vt:lpstr>
      <vt:lpstr>Les 17 objectifs de développement durable de l’UNESCO   </vt:lpstr>
      <vt:lpstr>Les 17 objectifs de développement durable de l’UNESCO   inclusion-diversité  technologie-innovation changements climatiques</vt:lpstr>
      <vt:lpstr>SHS - CAM 2021-2022 Module 2: SD &amp; CE in 6 sessions </vt:lpstr>
      <vt:lpstr>SHS - CAM 2021-2022 Module 2: Evaluation </vt:lpstr>
      <vt:lpstr>SHS - CAM 2021-2022 More information </vt:lpstr>
      <vt:lpstr>Présentation PowerPoint</vt:lpstr>
      <vt:lpstr>Partenaires TEDD-N7 SHS  Civic Engagement : 10h/sem @N7 (validated in S9)</vt:lpstr>
      <vt:lpstr>Careers &amp; Management - CAM 2021-2022 Options – enrolment via Moodle in December </vt:lpstr>
      <vt:lpstr>Présentation PowerPoint</vt:lpstr>
      <vt:lpstr>Présentation PowerPoint</vt:lpstr>
      <vt:lpstr>Présentation PowerPoint</vt:lpstr>
      <vt:lpstr>Présentation PowerPoint</vt:lpstr>
    </vt:vector>
  </TitlesOfParts>
  <Company>INPT-ENSEEIHT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Life</dc:title>
  <dc:creator>hull</dc:creator>
  <cp:lastModifiedBy>maxime granizo</cp:lastModifiedBy>
  <cp:revision>578</cp:revision>
  <dcterms:created xsi:type="dcterms:W3CDTF">2019-06-12T14:40:13Z</dcterms:created>
  <dcterms:modified xsi:type="dcterms:W3CDTF">2021-12-29T21:21:40Z</dcterms:modified>
</cp:coreProperties>
</file>